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76" r:id="rId1"/>
  </p:sldMasterIdLst>
  <p:notesMasterIdLst>
    <p:notesMasterId r:id="rId3"/>
  </p:notesMasterIdLst>
  <p:handoutMasterIdLst>
    <p:handoutMasterId r:id="rId4"/>
  </p:handoutMasterIdLst>
  <p:sldIdLst>
    <p:sldId id="261" r:id="rId2"/>
  </p:sldIdLst>
  <p:sldSz cx="7775575" cy="10907713"/>
  <p:notesSz cx="6807200" cy="9939338"/>
  <p:kinsoku lang="ja-JP" invalStChars="、。，．・：；？！゛゜ヽヾゝゞ々ー’”）〕］｝〉》」』】°‰′″℃￠％ぁぃぅぇぉっゃゅょゎァィゥェォッャュョヮヵヶ!%),.:;?]}｡｣､･ｧｨｩｪｫｬｭｮｯｰﾞﾟ" invalEndChars="‘“（〔［｛〈《「『【￥＄$([\{｢￡"/>
  <p:defaultTex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35">
          <p15:clr>
            <a:srgbClr val="A4A3A4"/>
          </p15:clr>
        </p15:guide>
        <p15:guide id="2" pos="2449">
          <p15:clr>
            <a:srgbClr val="A4A3A4"/>
          </p15:clr>
        </p15:guide>
      </p15:sldGuideLst>
    </p:ext>
    <p:ext uri="{2D200454-40CA-4A62-9FC3-DE9A4176ACB9}">
      <p15:notesGuideLst xmlns:p15="http://schemas.microsoft.com/office/powerpoint/2012/main">
        <p15:guide id="1" orient="horz" pos="3292" userDrawn="1">
          <p15:clr>
            <a:srgbClr val="A4A3A4"/>
          </p15:clr>
        </p15:guide>
        <p15:guide id="2" pos="2305" userDrawn="1">
          <p15:clr>
            <a:srgbClr val="A4A3A4"/>
          </p15:clr>
        </p15:guide>
        <p15:guide id="3" orient="horz" pos="3131" userDrawn="1">
          <p15:clr>
            <a:srgbClr val="A4A3A4"/>
          </p15:clr>
        </p15:guide>
        <p15:guide id="4" pos="214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0CC57"/>
    <a:srgbClr val="FF7C80"/>
    <a:srgbClr val="FDD3CF"/>
    <a:srgbClr val="FFCDF8"/>
    <a:srgbClr val="FFF000"/>
    <a:srgbClr val="4B98D6"/>
    <a:srgbClr val="4B0000"/>
    <a:srgbClr val="A85D01"/>
    <a:srgbClr val="B00000"/>
    <a:srgbClr val="E7B4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37" autoAdjust="0"/>
    <p:restoredTop sz="99515" autoAdjust="0"/>
  </p:normalViewPr>
  <p:slideViewPr>
    <p:cSldViewPr snapToGrid="0">
      <p:cViewPr varScale="1">
        <p:scale>
          <a:sx n="67" d="100"/>
          <a:sy n="67" d="100"/>
        </p:scale>
        <p:origin x="588" y="-174"/>
      </p:cViewPr>
      <p:guideLst>
        <p:guide orient="horz" pos="3435"/>
        <p:guide pos="2449"/>
      </p:guideLst>
    </p:cSldViewPr>
  </p:slideViewPr>
  <p:notesTextViewPr>
    <p:cViewPr>
      <p:scale>
        <a:sx n="1" d="1"/>
        <a:sy n="1" d="1"/>
      </p:scale>
      <p:origin x="0" y="0"/>
    </p:cViewPr>
  </p:notesTextViewPr>
  <p:notesViewPr>
    <p:cSldViewPr snapToGrid="0">
      <p:cViewPr varScale="1">
        <p:scale>
          <a:sx n="70" d="100"/>
          <a:sy n="70" d="100"/>
        </p:scale>
        <p:origin x="-2148" y="-108"/>
      </p:cViewPr>
      <p:guideLst>
        <p:guide orient="horz" pos="3292"/>
        <p:guide pos="2305"/>
        <p:guide orient="horz" pos="3131"/>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6" y="1"/>
            <a:ext cx="2950279" cy="496741"/>
          </a:xfrm>
          <a:prstGeom prst="rect">
            <a:avLst/>
          </a:prstGeom>
        </p:spPr>
        <p:txBody>
          <a:bodyPr vert="horz" lIns="86123" tIns="43063" rIns="86123" bIns="43063" rtlCol="0"/>
          <a:lstStyle>
            <a:lvl1pPr algn="l">
              <a:defRPr sz="1000"/>
            </a:lvl1pPr>
          </a:lstStyle>
          <a:p>
            <a:endParaRPr kumimoji="1" lang="ja-JP" altLang="en-US" dirty="0"/>
          </a:p>
        </p:txBody>
      </p:sp>
      <p:sp>
        <p:nvSpPr>
          <p:cNvPr id="3" name="日付プレースホルダー 2"/>
          <p:cNvSpPr>
            <a:spLocks noGrp="1"/>
          </p:cNvSpPr>
          <p:nvPr>
            <p:ph type="dt" sz="quarter" idx="1"/>
          </p:nvPr>
        </p:nvSpPr>
        <p:spPr>
          <a:xfrm>
            <a:off x="3855450" y="1"/>
            <a:ext cx="2950279" cy="496741"/>
          </a:xfrm>
          <a:prstGeom prst="rect">
            <a:avLst/>
          </a:prstGeom>
        </p:spPr>
        <p:txBody>
          <a:bodyPr vert="horz" lIns="86123" tIns="43063" rIns="86123" bIns="43063" rtlCol="0"/>
          <a:lstStyle>
            <a:lvl1pPr algn="r">
              <a:defRPr sz="1000"/>
            </a:lvl1pPr>
          </a:lstStyle>
          <a:p>
            <a:fld id="{EA4C0380-2DE9-498B-B68D-60B46204BA80}" type="datetimeFigureOut">
              <a:rPr kumimoji="1" lang="ja-JP" altLang="en-US" smtClean="0"/>
              <a:pPr/>
              <a:t>2018/12/13</a:t>
            </a:fld>
            <a:endParaRPr kumimoji="1" lang="ja-JP" altLang="en-US" dirty="0"/>
          </a:p>
        </p:txBody>
      </p:sp>
      <p:sp>
        <p:nvSpPr>
          <p:cNvPr id="4" name="フッター プレースホルダー 3"/>
          <p:cNvSpPr>
            <a:spLocks noGrp="1"/>
          </p:cNvSpPr>
          <p:nvPr>
            <p:ph type="ftr" sz="quarter" idx="2"/>
          </p:nvPr>
        </p:nvSpPr>
        <p:spPr>
          <a:xfrm>
            <a:off x="6" y="9441093"/>
            <a:ext cx="2950279" cy="496740"/>
          </a:xfrm>
          <a:prstGeom prst="rect">
            <a:avLst/>
          </a:prstGeom>
        </p:spPr>
        <p:txBody>
          <a:bodyPr vert="horz" lIns="86123" tIns="43063" rIns="86123" bIns="43063" rtlCol="0" anchor="b"/>
          <a:lstStyle>
            <a:lvl1pPr algn="l">
              <a:defRPr sz="1000"/>
            </a:lvl1pPr>
          </a:lstStyle>
          <a:p>
            <a:endParaRPr kumimoji="1" lang="ja-JP" altLang="en-US" dirty="0"/>
          </a:p>
        </p:txBody>
      </p:sp>
      <p:sp>
        <p:nvSpPr>
          <p:cNvPr id="5" name="スライド番号プレースホルダー 4"/>
          <p:cNvSpPr>
            <a:spLocks noGrp="1"/>
          </p:cNvSpPr>
          <p:nvPr>
            <p:ph type="sldNum" sz="quarter" idx="3"/>
          </p:nvPr>
        </p:nvSpPr>
        <p:spPr>
          <a:xfrm>
            <a:off x="3855450" y="9441093"/>
            <a:ext cx="2950279" cy="496740"/>
          </a:xfrm>
          <a:prstGeom prst="rect">
            <a:avLst/>
          </a:prstGeom>
        </p:spPr>
        <p:txBody>
          <a:bodyPr vert="horz" lIns="86123" tIns="43063" rIns="86123" bIns="43063" rtlCol="0" anchor="b"/>
          <a:lstStyle>
            <a:lvl1pPr algn="r">
              <a:defRPr sz="1000"/>
            </a:lvl1pPr>
          </a:lstStyle>
          <a:p>
            <a:fld id="{78A262EF-70DF-4926-8929-0A60A2E81DC8}" type="slidenum">
              <a:rPr kumimoji="1" lang="ja-JP" altLang="en-US" smtClean="0"/>
              <a:pPr/>
              <a:t>‹#›</a:t>
            </a:fld>
            <a:endParaRPr kumimoji="1" lang="ja-JP" altLang="en-US" dirty="0"/>
          </a:p>
        </p:txBody>
      </p:sp>
    </p:spTree>
    <p:extLst>
      <p:ext uri="{BB962C8B-B14F-4D97-AF65-F5344CB8AC3E}">
        <p14:creationId xmlns:p14="http://schemas.microsoft.com/office/powerpoint/2010/main" val="38540521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7" y="3"/>
            <a:ext cx="2949786" cy="498692"/>
          </a:xfrm>
          <a:prstGeom prst="rect">
            <a:avLst/>
          </a:prstGeom>
        </p:spPr>
        <p:txBody>
          <a:bodyPr vert="horz" lIns="91516" tIns="45759" rIns="91516" bIns="45759" rtlCol="0"/>
          <a:lstStyle>
            <a:lvl1pPr algn="l">
              <a:defRPr sz="1000"/>
            </a:lvl1pPr>
          </a:lstStyle>
          <a:p>
            <a:endParaRPr kumimoji="1" lang="ja-JP" altLang="en-US" dirty="0"/>
          </a:p>
        </p:txBody>
      </p:sp>
      <p:sp>
        <p:nvSpPr>
          <p:cNvPr id="3" name="日付プレースホルダー 2"/>
          <p:cNvSpPr>
            <a:spLocks noGrp="1"/>
          </p:cNvSpPr>
          <p:nvPr>
            <p:ph type="dt" idx="1"/>
          </p:nvPr>
        </p:nvSpPr>
        <p:spPr>
          <a:xfrm>
            <a:off x="3855845" y="3"/>
            <a:ext cx="2949786" cy="498692"/>
          </a:xfrm>
          <a:prstGeom prst="rect">
            <a:avLst/>
          </a:prstGeom>
        </p:spPr>
        <p:txBody>
          <a:bodyPr vert="horz" lIns="91516" tIns="45759" rIns="91516" bIns="45759" rtlCol="0"/>
          <a:lstStyle>
            <a:lvl1pPr algn="r">
              <a:defRPr sz="1000"/>
            </a:lvl1pPr>
          </a:lstStyle>
          <a:p>
            <a:fld id="{70F99883-74AE-4A2C-81B7-5B86A08198C0}" type="datetimeFigureOut">
              <a:rPr kumimoji="1" lang="ja-JP" altLang="en-US" smtClean="0"/>
              <a:pPr/>
              <a:t>2018/12/13</a:t>
            </a:fld>
            <a:endParaRPr kumimoji="1" lang="ja-JP" altLang="en-US" dirty="0"/>
          </a:p>
        </p:txBody>
      </p:sp>
      <p:sp>
        <p:nvSpPr>
          <p:cNvPr id="4" name="スライド イメージ プレースホルダー 3"/>
          <p:cNvSpPr>
            <a:spLocks noGrp="1" noRot="1" noChangeAspect="1"/>
          </p:cNvSpPr>
          <p:nvPr>
            <p:ph type="sldImg" idx="2"/>
          </p:nvPr>
        </p:nvSpPr>
        <p:spPr>
          <a:xfrm>
            <a:off x="2208213" y="1241425"/>
            <a:ext cx="2390775" cy="3355975"/>
          </a:xfrm>
          <a:prstGeom prst="rect">
            <a:avLst/>
          </a:prstGeom>
          <a:noFill/>
          <a:ln w="12700">
            <a:solidFill>
              <a:prstClr val="black"/>
            </a:solidFill>
          </a:ln>
        </p:spPr>
        <p:txBody>
          <a:bodyPr vert="horz" lIns="91516" tIns="45759" rIns="91516" bIns="45759" rtlCol="0" anchor="ctr"/>
          <a:lstStyle/>
          <a:p>
            <a:endParaRPr lang="ja-JP" altLang="en-US" dirty="0"/>
          </a:p>
        </p:txBody>
      </p:sp>
      <p:sp>
        <p:nvSpPr>
          <p:cNvPr id="5" name="ノート プレースホルダー 4"/>
          <p:cNvSpPr>
            <a:spLocks noGrp="1"/>
          </p:cNvSpPr>
          <p:nvPr>
            <p:ph type="body" sz="quarter" idx="3"/>
          </p:nvPr>
        </p:nvSpPr>
        <p:spPr>
          <a:xfrm>
            <a:off x="680720" y="4783311"/>
            <a:ext cx="5445760" cy="3913614"/>
          </a:xfrm>
          <a:prstGeom prst="rect">
            <a:avLst/>
          </a:prstGeom>
        </p:spPr>
        <p:txBody>
          <a:bodyPr vert="horz" lIns="91516" tIns="45759" rIns="91516" bIns="4575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7" y="9440650"/>
            <a:ext cx="2949786" cy="498691"/>
          </a:xfrm>
          <a:prstGeom prst="rect">
            <a:avLst/>
          </a:prstGeom>
        </p:spPr>
        <p:txBody>
          <a:bodyPr vert="horz" lIns="91516" tIns="45759" rIns="91516" bIns="45759" rtlCol="0" anchor="b"/>
          <a:lstStyle>
            <a:lvl1pPr algn="l">
              <a:defRPr sz="1000"/>
            </a:lvl1pPr>
          </a:lstStyle>
          <a:p>
            <a:endParaRPr kumimoji="1" lang="ja-JP" altLang="en-US" dirty="0"/>
          </a:p>
        </p:txBody>
      </p:sp>
      <p:sp>
        <p:nvSpPr>
          <p:cNvPr id="7" name="スライド番号プレースホルダー 6"/>
          <p:cNvSpPr>
            <a:spLocks noGrp="1"/>
          </p:cNvSpPr>
          <p:nvPr>
            <p:ph type="sldNum" sz="quarter" idx="5"/>
          </p:nvPr>
        </p:nvSpPr>
        <p:spPr>
          <a:xfrm>
            <a:off x="3855845" y="9440650"/>
            <a:ext cx="2949786" cy="498691"/>
          </a:xfrm>
          <a:prstGeom prst="rect">
            <a:avLst/>
          </a:prstGeom>
        </p:spPr>
        <p:txBody>
          <a:bodyPr vert="horz" lIns="91516" tIns="45759" rIns="91516" bIns="45759" rtlCol="0" anchor="b"/>
          <a:lstStyle>
            <a:lvl1pPr algn="r">
              <a:defRPr sz="1000"/>
            </a:lvl1pPr>
          </a:lstStyle>
          <a:p>
            <a:fld id="{ACD93CC5-A9B8-46A1-B8C3-70AA73E05DA2}" type="slidenum">
              <a:rPr kumimoji="1" lang="ja-JP" altLang="en-US" smtClean="0"/>
              <a:pPr/>
              <a:t>‹#›</a:t>
            </a:fld>
            <a:endParaRPr kumimoji="1" lang="ja-JP" altLang="en-US" dirty="0"/>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1019007" rtl="0" eaLnBrk="1" latinLnBrk="0" hangingPunct="1">
      <a:defRPr kumimoji="1" sz="1337" kern="1200">
        <a:solidFill>
          <a:schemeClr val="tx1"/>
        </a:solidFill>
        <a:latin typeface="+mn-lt"/>
        <a:ea typeface="+mn-ea"/>
        <a:cs typeface="+mn-cs"/>
      </a:defRPr>
    </a:lvl1pPr>
    <a:lvl2pPr marL="509504" algn="l" defTabSz="1019007" rtl="0" eaLnBrk="1" latinLnBrk="0" hangingPunct="1">
      <a:defRPr kumimoji="1" sz="1337" kern="1200">
        <a:solidFill>
          <a:schemeClr val="tx1"/>
        </a:solidFill>
        <a:latin typeface="+mn-lt"/>
        <a:ea typeface="+mn-ea"/>
        <a:cs typeface="+mn-cs"/>
      </a:defRPr>
    </a:lvl2pPr>
    <a:lvl3pPr marL="1019007" algn="l" defTabSz="1019007" rtl="0" eaLnBrk="1" latinLnBrk="0" hangingPunct="1">
      <a:defRPr kumimoji="1" sz="1337" kern="1200">
        <a:solidFill>
          <a:schemeClr val="tx1"/>
        </a:solidFill>
        <a:latin typeface="+mn-lt"/>
        <a:ea typeface="+mn-ea"/>
        <a:cs typeface="+mn-cs"/>
      </a:defRPr>
    </a:lvl3pPr>
    <a:lvl4pPr marL="1528511" algn="l" defTabSz="1019007" rtl="0" eaLnBrk="1" latinLnBrk="0" hangingPunct="1">
      <a:defRPr kumimoji="1" sz="1337" kern="1200">
        <a:solidFill>
          <a:schemeClr val="tx1"/>
        </a:solidFill>
        <a:latin typeface="+mn-lt"/>
        <a:ea typeface="+mn-ea"/>
        <a:cs typeface="+mn-cs"/>
      </a:defRPr>
    </a:lvl4pPr>
    <a:lvl5pPr marL="2038015" algn="l" defTabSz="1019007" rtl="0" eaLnBrk="1" latinLnBrk="0" hangingPunct="1">
      <a:defRPr kumimoji="1" sz="1337" kern="1200">
        <a:solidFill>
          <a:schemeClr val="tx1"/>
        </a:solidFill>
        <a:latin typeface="+mn-lt"/>
        <a:ea typeface="+mn-ea"/>
        <a:cs typeface="+mn-cs"/>
      </a:defRPr>
    </a:lvl5pPr>
    <a:lvl6pPr marL="2547518" algn="l" defTabSz="1019007" rtl="0" eaLnBrk="1" latinLnBrk="0" hangingPunct="1">
      <a:defRPr kumimoji="1" sz="1337" kern="1200">
        <a:solidFill>
          <a:schemeClr val="tx1"/>
        </a:solidFill>
        <a:latin typeface="+mn-lt"/>
        <a:ea typeface="+mn-ea"/>
        <a:cs typeface="+mn-cs"/>
      </a:defRPr>
    </a:lvl6pPr>
    <a:lvl7pPr marL="3057022" algn="l" defTabSz="1019007" rtl="0" eaLnBrk="1" latinLnBrk="0" hangingPunct="1">
      <a:defRPr kumimoji="1" sz="1337" kern="1200">
        <a:solidFill>
          <a:schemeClr val="tx1"/>
        </a:solidFill>
        <a:latin typeface="+mn-lt"/>
        <a:ea typeface="+mn-ea"/>
        <a:cs typeface="+mn-cs"/>
      </a:defRPr>
    </a:lvl7pPr>
    <a:lvl8pPr marL="3566526" algn="l" defTabSz="1019007" rtl="0" eaLnBrk="1" latinLnBrk="0" hangingPunct="1">
      <a:defRPr kumimoji="1" sz="1337" kern="1200">
        <a:solidFill>
          <a:schemeClr val="tx1"/>
        </a:solidFill>
        <a:latin typeface="+mn-lt"/>
        <a:ea typeface="+mn-ea"/>
        <a:cs typeface="+mn-cs"/>
      </a:defRPr>
    </a:lvl8pPr>
    <a:lvl9pPr marL="4076029" algn="l" defTabSz="1019007" rtl="0" eaLnBrk="1" latinLnBrk="0" hangingPunct="1">
      <a:defRPr kumimoji="1"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83168" y="1785129"/>
            <a:ext cx="6609239" cy="3797500"/>
          </a:xfrm>
          <a:prstGeom prst="rect">
            <a:avLst/>
          </a:prstGeom>
        </p:spPr>
        <p:txBody>
          <a:bodyPr anchor="b"/>
          <a:lstStyle>
            <a:lvl1pPr algn="ctr">
              <a:defRPr sz="5102"/>
            </a:lvl1pPr>
          </a:lstStyle>
          <a:p>
            <a:r>
              <a:rPr lang="ja-JP" altLang="en-US"/>
              <a:t>マスター タイトルの書式設定</a:t>
            </a:r>
            <a:endParaRPr lang="en-US" dirty="0"/>
          </a:p>
        </p:txBody>
      </p:sp>
      <p:sp>
        <p:nvSpPr>
          <p:cNvPr id="3" name="Subtitle 2"/>
          <p:cNvSpPr>
            <a:spLocks noGrp="1"/>
          </p:cNvSpPr>
          <p:nvPr>
            <p:ph type="subTitle" idx="1"/>
          </p:nvPr>
        </p:nvSpPr>
        <p:spPr>
          <a:xfrm>
            <a:off x="971947" y="5729075"/>
            <a:ext cx="5831681" cy="2633505"/>
          </a:xfrm>
          <a:prstGeom prst="rect">
            <a:avLst/>
          </a:prstGeom>
        </p:spPr>
        <p:txBody>
          <a:bodyPr/>
          <a:lstStyle>
            <a:lvl1pPr marL="0" indent="0" algn="ctr">
              <a:buNone/>
              <a:defRPr sz="2041"/>
            </a:lvl1pPr>
            <a:lvl2pPr marL="388757" indent="0" algn="ctr">
              <a:buNone/>
              <a:defRPr sz="1701"/>
            </a:lvl2pPr>
            <a:lvl3pPr marL="777514" indent="0" algn="ctr">
              <a:buNone/>
              <a:defRPr sz="1531"/>
            </a:lvl3pPr>
            <a:lvl4pPr marL="1166271" indent="0" algn="ctr">
              <a:buNone/>
              <a:defRPr sz="1360"/>
            </a:lvl4pPr>
            <a:lvl5pPr marL="1555029" indent="0" algn="ctr">
              <a:buNone/>
              <a:defRPr sz="1360"/>
            </a:lvl5pPr>
            <a:lvl6pPr marL="1943786" indent="0" algn="ctr">
              <a:buNone/>
              <a:defRPr sz="1360"/>
            </a:lvl6pPr>
            <a:lvl7pPr marL="2332543" indent="0" algn="ctr">
              <a:buNone/>
              <a:defRPr sz="1360"/>
            </a:lvl7pPr>
            <a:lvl8pPr marL="2721300" indent="0" algn="ctr">
              <a:buNone/>
              <a:defRPr sz="1360"/>
            </a:lvl8pPr>
            <a:lvl9pPr marL="3110057" indent="0" algn="ctr">
              <a:buNone/>
              <a:defRPr sz="136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94A3B7E-DD21-4048-88F3-59665D8E8CDB}" type="datetimeFigureOut">
              <a:rPr lang="en-US">
                <a:solidFill>
                  <a:prstClr val="black">
                    <a:tint val="75000"/>
                  </a:prstClr>
                </a:solidFill>
              </a:rPr>
              <a:pPr>
                <a:defRPr/>
              </a:pPr>
              <a:t>12/13/2018</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84903F17-9641-4B84-A974-7D55D06F1897}"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210892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4988" y="2903538"/>
            <a:ext cx="6705600" cy="6921500"/>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57294DBB-917B-4186-A703-7409F7CF8E54}" type="datetimeFigureOut">
              <a:rPr lang="en-US">
                <a:solidFill>
                  <a:prstClr val="black">
                    <a:tint val="75000"/>
                  </a:prstClr>
                </a:solidFill>
              </a:rPr>
              <a:pPr>
                <a:defRPr/>
              </a:pPr>
              <a:t>12/13/2018</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552B72EE-4B45-425F-B500-026DA88CB77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323652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4396" y="580735"/>
            <a:ext cx="1676608" cy="9243783"/>
          </a:xfrm>
          <a:prstGeom prst="rect">
            <a:avLst/>
          </a:prstGeo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4571" y="580735"/>
            <a:ext cx="4932630" cy="9243783"/>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C64D20DD-EE55-4DDE-BB8B-8D151B9371C9}" type="datetimeFigureOut">
              <a:rPr lang="en-US">
                <a:solidFill>
                  <a:prstClr val="black">
                    <a:tint val="75000"/>
                  </a:prstClr>
                </a:solidFill>
              </a:rPr>
              <a:pPr>
                <a:defRPr/>
              </a:pPr>
              <a:t>12/13/2018</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EF60586A-009D-4946-86B1-6BEB0D580BF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552806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2877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534988" y="2903538"/>
            <a:ext cx="6705600" cy="6921500"/>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AE7DE13-46BE-4B37-9FBB-8FA2A87D7224}" type="datetimeFigureOut">
              <a:rPr lang="en-US">
                <a:solidFill>
                  <a:prstClr val="black">
                    <a:tint val="75000"/>
                  </a:prstClr>
                </a:solidFill>
              </a:rPr>
              <a:pPr>
                <a:defRPr/>
              </a:pPr>
              <a:t>12/13/2018</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9A7FC707-0A99-4B85-9C38-B64E72987C1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555207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30522" y="2719357"/>
            <a:ext cx="6706433" cy="4537305"/>
          </a:xfrm>
          <a:prstGeom prst="rect">
            <a:avLst/>
          </a:prstGeom>
        </p:spPr>
        <p:txBody>
          <a:bodyPr anchor="b"/>
          <a:lstStyle>
            <a:lvl1pPr>
              <a:defRPr sz="5102"/>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30522" y="7299586"/>
            <a:ext cx="6706433" cy="2386061"/>
          </a:xfrm>
          <a:prstGeom prst="rect">
            <a:avLst/>
          </a:prstGeom>
        </p:spPr>
        <p:txBody>
          <a:bodyPr/>
          <a:lstStyle>
            <a:lvl1pPr marL="0" indent="0">
              <a:buNone/>
              <a:defRPr sz="2041">
                <a:solidFill>
                  <a:schemeClr val="tx1"/>
                </a:solidFill>
              </a:defRPr>
            </a:lvl1pPr>
            <a:lvl2pPr marL="388757" indent="0">
              <a:buNone/>
              <a:defRPr sz="1701">
                <a:solidFill>
                  <a:schemeClr val="tx1">
                    <a:tint val="75000"/>
                  </a:schemeClr>
                </a:solidFill>
              </a:defRPr>
            </a:lvl2pPr>
            <a:lvl3pPr marL="777514" indent="0">
              <a:buNone/>
              <a:defRPr sz="1531">
                <a:solidFill>
                  <a:schemeClr val="tx1">
                    <a:tint val="75000"/>
                  </a:schemeClr>
                </a:solidFill>
              </a:defRPr>
            </a:lvl3pPr>
            <a:lvl4pPr marL="1166271" indent="0">
              <a:buNone/>
              <a:defRPr sz="1360">
                <a:solidFill>
                  <a:schemeClr val="tx1">
                    <a:tint val="75000"/>
                  </a:schemeClr>
                </a:solidFill>
              </a:defRPr>
            </a:lvl4pPr>
            <a:lvl5pPr marL="1555029" indent="0">
              <a:buNone/>
              <a:defRPr sz="1360">
                <a:solidFill>
                  <a:schemeClr val="tx1">
                    <a:tint val="75000"/>
                  </a:schemeClr>
                </a:solidFill>
              </a:defRPr>
            </a:lvl5pPr>
            <a:lvl6pPr marL="1943786" indent="0">
              <a:buNone/>
              <a:defRPr sz="1360">
                <a:solidFill>
                  <a:schemeClr val="tx1">
                    <a:tint val="75000"/>
                  </a:schemeClr>
                </a:solidFill>
              </a:defRPr>
            </a:lvl6pPr>
            <a:lvl7pPr marL="2332543" indent="0">
              <a:buNone/>
              <a:defRPr sz="1360">
                <a:solidFill>
                  <a:schemeClr val="tx1">
                    <a:tint val="75000"/>
                  </a:schemeClr>
                </a:solidFill>
              </a:defRPr>
            </a:lvl7pPr>
            <a:lvl8pPr marL="2721300" indent="0">
              <a:buNone/>
              <a:defRPr sz="1360">
                <a:solidFill>
                  <a:schemeClr val="tx1">
                    <a:tint val="75000"/>
                  </a:schemeClr>
                </a:solidFill>
              </a:defRPr>
            </a:lvl8pPr>
            <a:lvl9pPr marL="3110057" indent="0">
              <a:buNone/>
              <a:defRPr sz="136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8184D596-71CB-401C-BE2A-FF96587D8E95}" type="datetimeFigureOut">
              <a:rPr lang="en-US">
                <a:solidFill>
                  <a:prstClr val="black">
                    <a:tint val="75000"/>
                  </a:prstClr>
                </a:solidFill>
              </a:rPr>
              <a:pPr>
                <a:defRPr/>
              </a:pPr>
              <a:t>12/13/2018</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3D9CCBC2-8C21-4C9A-A2A0-C4F7CFD13B61}"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992403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34571" y="2903673"/>
            <a:ext cx="3304619" cy="6920844"/>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936385" y="2903673"/>
            <a:ext cx="3304619" cy="6920844"/>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B73FDC24-657B-46BD-9F76-F6EB56EE60B7}" type="datetimeFigureOut">
              <a:rPr lang="en-US">
                <a:solidFill>
                  <a:prstClr val="black">
                    <a:tint val="75000"/>
                  </a:prstClr>
                </a:solidFill>
              </a:rPr>
              <a:pPr>
                <a:defRPr/>
              </a:pPr>
              <a:t>12/13/2018</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0B8B99DA-1B7B-4D03-B44C-EA0B6BFD2A8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163169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35584" y="580737"/>
            <a:ext cx="6706433" cy="2108320"/>
          </a:xfrm>
          <a:prstGeom prst="rect">
            <a:avLst/>
          </a:prstGeo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5584" y="2673905"/>
            <a:ext cx="3289432" cy="1310440"/>
          </a:xfrm>
          <a:prstGeom prst="rect">
            <a:avLst/>
          </a:prstGeo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4" name="Content Placeholder 3"/>
          <p:cNvSpPr>
            <a:spLocks noGrp="1"/>
          </p:cNvSpPr>
          <p:nvPr>
            <p:ph sz="half" idx="2"/>
          </p:nvPr>
        </p:nvSpPr>
        <p:spPr>
          <a:xfrm>
            <a:off x="535584" y="3984345"/>
            <a:ext cx="3289432" cy="5860372"/>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936385" y="2673905"/>
            <a:ext cx="3305632" cy="1310440"/>
          </a:xfrm>
          <a:prstGeom prst="rect">
            <a:avLst/>
          </a:prstGeo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6" name="Content Placeholder 5"/>
          <p:cNvSpPr>
            <a:spLocks noGrp="1"/>
          </p:cNvSpPr>
          <p:nvPr>
            <p:ph sz="quarter" idx="4"/>
          </p:nvPr>
        </p:nvSpPr>
        <p:spPr>
          <a:xfrm>
            <a:off x="3936385" y="3984345"/>
            <a:ext cx="3305632" cy="5860372"/>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23244564-11C5-49CA-A6C6-0EFA5B9EEF59}" type="datetimeFigureOut">
              <a:rPr lang="en-US">
                <a:solidFill>
                  <a:prstClr val="black">
                    <a:tint val="75000"/>
                  </a:prstClr>
                </a:solidFill>
              </a:rPr>
              <a:pPr>
                <a:defRPr/>
              </a:pPr>
              <a:t>12/13/2018</a:t>
            </a:fld>
            <a:endParaRPr lang="en-US" dirty="0">
              <a:solidFill>
                <a:prstClr val="black">
                  <a:tint val="75000"/>
                </a:prstClr>
              </a:solidFill>
            </a:endParaRPr>
          </a:p>
        </p:txBody>
      </p:sp>
      <p:sp>
        <p:nvSpPr>
          <p:cNvPr id="8"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9"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A10FB411-F8C4-4E71-AA2F-EFB8BA58573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39328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1E3C5F0A-E814-4F5B-8509-4826EF6EAFAD}" type="datetimeFigureOut">
              <a:rPr lang="en-US">
                <a:solidFill>
                  <a:prstClr val="black">
                    <a:tint val="75000"/>
                  </a:prstClr>
                </a:solidFill>
              </a:rPr>
              <a:pPr>
                <a:defRPr/>
              </a:pPr>
              <a:t>12/13/2018</a:t>
            </a:fld>
            <a:endParaRPr lang="en-US" dirty="0">
              <a:solidFill>
                <a:prstClr val="black">
                  <a:tint val="75000"/>
                </a:prstClr>
              </a:solidFill>
            </a:endParaRPr>
          </a:p>
        </p:txBody>
      </p:sp>
      <p:sp>
        <p:nvSpPr>
          <p:cNvPr id="4"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5"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F8C3135D-753B-4641-9B40-F5C756AB03B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675906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449F838-D727-4C3D-981F-C91357BA9725}" type="datetimeFigureOut">
              <a:rPr lang="en-US">
                <a:solidFill>
                  <a:prstClr val="black">
                    <a:tint val="75000"/>
                  </a:prstClr>
                </a:solidFill>
              </a:rPr>
              <a:pPr>
                <a:defRPr/>
              </a:pPr>
              <a:t>12/13/2018</a:t>
            </a:fld>
            <a:endParaRPr lang="en-US" dirty="0">
              <a:solidFill>
                <a:prstClr val="black">
                  <a:tint val="75000"/>
                </a:prstClr>
              </a:solidFill>
            </a:endParaRPr>
          </a:p>
        </p:txBody>
      </p:sp>
      <p:sp>
        <p:nvSpPr>
          <p:cNvPr id="3"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2E37CFDE-7B0F-4037-894D-A6CABA6358C6}"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66309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a:prstGeom prst="rect">
            <a:avLst/>
          </a:prstGeom>
        </p:spPr>
        <p:txBody>
          <a:bodyPr anchor="b"/>
          <a:lstStyle>
            <a:lvl1pPr>
              <a:defRPr sz="2721"/>
            </a:lvl1pPr>
          </a:lstStyle>
          <a:p>
            <a:r>
              <a:rPr lang="ja-JP" altLang="en-US"/>
              <a:t>マスター タイトルの書式設定</a:t>
            </a:r>
            <a:endParaRPr lang="en-US" dirty="0"/>
          </a:p>
        </p:txBody>
      </p:sp>
      <p:sp>
        <p:nvSpPr>
          <p:cNvPr id="3" name="Content Placeholder 2"/>
          <p:cNvSpPr>
            <a:spLocks noGrp="1"/>
          </p:cNvSpPr>
          <p:nvPr>
            <p:ph idx="1"/>
          </p:nvPr>
        </p:nvSpPr>
        <p:spPr>
          <a:xfrm>
            <a:off x="3305632" y="1570511"/>
            <a:ext cx="3936385" cy="7751546"/>
          </a:xfrm>
          <a:prstGeom prst="rect">
            <a:avLst/>
          </a:prstGeom>
        </p:spPr>
        <p:txBody>
          <a:bodyPr/>
          <a:lstStyle>
            <a:lvl1pPr>
              <a:defRPr sz="2721"/>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35584" y="3272314"/>
            <a:ext cx="2507825" cy="6062366"/>
          </a:xfrm>
          <a:prstGeom prst="rect">
            <a:avLst/>
          </a:prstGeo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1578700-CC02-43A7-8D67-617F0C9B34C3}" type="datetimeFigureOut">
              <a:rPr lang="en-US">
                <a:solidFill>
                  <a:prstClr val="black">
                    <a:tint val="75000"/>
                  </a:prstClr>
                </a:solidFill>
              </a:rPr>
              <a:pPr>
                <a:defRPr/>
              </a:pPr>
              <a:t>12/13/2018</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717CBD56-090A-4AA6-BB18-0A87B6BE424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71046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a:prstGeom prst="rect">
            <a:avLst/>
          </a:prstGeom>
        </p:spPr>
        <p:txBody>
          <a:bodyPr anchor="b"/>
          <a:lstStyle>
            <a:lvl1pPr>
              <a:defRPr sz="2721"/>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305632" y="1570511"/>
            <a:ext cx="3936385" cy="7751546"/>
          </a:xfrm>
          <a:prstGeom prst="rect">
            <a:avLst/>
          </a:prstGeom>
        </p:spPr>
        <p:txBody>
          <a:bodyPr anchor="t"/>
          <a:lstStyle>
            <a:lvl1pPr marL="0" indent="0">
              <a:buNone/>
              <a:defRPr sz="2721"/>
            </a:lvl1pPr>
            <a:lvl2pPr marL="388757" indent="0">
              <a:buNone/>
              <a:defRPr sz="2381"/>
            </a:lvl2pPr>
            <a:lvl3pPr marL="777514" indent="0">
              <a:buNone/>
              <a:defRPr sz="2041"/>
            </a:lvl3pPr>
            <a:lvl4pPr marL="1166271" indent="0">
              <a:buNone/>
              <a:defRPr sz="1701"/>
            </a:lvl4pPr>
            <a:lvl5pPr marL="1555029" indent="0">
              <a:buNone/>
              <a:defRPr sz="1701"/>
            </a:lvl5pPr>
            <a:lvl6pPr marL="1943786" indent="0">
              <a:buNone/>
              <a:defRPr sz="1701"/>
            </a:lvl6pPr>
            <a:lvl7pPr marL="2332543" indent="0">
              <a:buNone/>
              <a:defRPr sz="1701"/>
            </a:lvl7pPr>
            <a:lvl8pPr marL="2721300" indent="0">
              <a:buNone/>
              <a:defRPr sz="1701"/>
            </a:lvl8pPr>
            <a:lvl9pPr marL="3110057" indent="0">
              <a:buNone/>
              <a:defRPr sz="1701"/>
            </a:lvl9pPr>
          </a:lstStyle>
          <a:p>
            <a:pPr lvl="0"/>
            <a:r>
              <a:rPr lang="ja-JP" altLang="en-US" noProof="0" dirty="0"/>
              <a:t>図を追加</a:t>
            </a:r>
            <a:endParaRPr lang="en-US" noProof="0" dirty="0"/>
          </a:p>
        </p:txBody>
      </p:sp>
      <p:sp>
        <p:nvSpPr>
          <p:cNvPr id="4" name="Text Placeholder 3"/>
          <p:cNvSpPr>
            <a:spLocks noGrp="1"/>
          </p:cNvSpPr>
          <p:nvPr>
            <p:ph type="body" sz="half" idx="2"/>
          </p:nvPr>
        </p:nvSpPr>
        <p:spPr>
          <a:xfrm>
            <a:off x="535584" y="3272314"/>
            <a:ext cx="2507825" cy="6062366"/>
          </a:xfrm>
          <a:prstGeom prst="rect">
            <a:avLst/>
          </a:prstGeo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D7CF08AA-2110-42CD-8773-E3A4EF59A3C2}" type="datetimeFigureOut">
              <a:rPr lang="en-US">
                <a:solidFill>
                  <a:prstClr val="black">
                    <a:tint val="75000"/>
                  </a:prstClr>
                </a:solidFill>
              </a:rPr>
              <a:pPr>
                <a:defRPr/>
              </a:pPr>
              <a:t>12/13/2018</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5D69A334-02AD-4810-8742-6DB93C5EA25A}"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214634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746532"/>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txStyles>
    <p:titleStyle>
      <a:lvl1pPr algn="l" defTabSz="776288" rtl="0" fontAlgn="base">
        <a:lnSpc>
          <a:spcPct val="90000"/>
        </a:lnSpc>
        <a:spcBef>
          <a:spcPct val="0"/>
        </a:spcBef>
        <a:spcAft>
          <a:spcPct val="0"/>
        </a:spcAft>
        <a:defRPr kumimoji="1" sz="3700" kern="1200">
          <a:solidFill>
            <a:schemeClr val="tx1"/>
          </a:solidFill>
          <a:latin typeface="+mj-lt"/>
          <a:ea typeface="+mj-ea"/>
          <a:cs typeface="+mj-cs"/>
        </a:defRPr>
      </a:lvl1pPr>
      <a:lvl2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2pPr>
      <a:lvl3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3pPr>
      <a:lvl4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4pPr>
      <a:lvl5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5pPr>
      <a:lvl6pPr marL="4572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6pPr>
      <a:lvl7pPr marL="9144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7pPr>
      <a:lvl8pPr marL="13716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8pPr>
      <a:lvl9pPr marL="18288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9pPr>
    </p:titleStyle>
    <p:bodyStyle>
      <a:lvl1pPr marL="193675" indent="-193675" algn="l" defTabSz="776288" rtl="0" fontAlgn="base">
        <a:lnSpc>
          <a:spcPct val="90000"/>
        </a:lnSpc>
        <a:spcBef>
          <a:spcPts val="850"/>
        </a:spcBef>
        <a:spcAft>
          <a:spcPct val="0"/>
        </a:spcAft>
        <a:buFont typeface="Arial" pitchFamily="34" charset="0"/>
        <a:buChar char="•"/>
        <a:defRPr kumimoji="1" sz="2300" kern="1200">
          <a:solidFill>
            <a:schemeClr val="tx1"/>
          </a:solidFill>
          <a:latin typeface="+mn-lt"/>
          <a:ea typeface="+mn-ea"/>
          <a:cs typeface="+mn-cs"/>
        </a:defRPr>
      </a:lvl1pPr>
      <a:lvl2pPr marL="582613" indent="-193675" algn="l" defTabSz="776288" rtl="0" fontAlgn="base">
        <a:lnSpc>
          <a:spcPct val="90000"/>
        </a:lnSpc>
        <a:spcBef>
          <a:spcPts val="425"/>
        </a:spcBef>
        <a:spcAft>
          <a:spcPct val="0"/>
        </a:spcAft>
        <a:buFont typeface="Arial" pitchFamily="34" charset="0"/>
        <a:buChar char="•"/>
        <a:defRPr kumimoji="1" sz="2000" kern="1200">
          <a:solidFill>
            <a:schemeClr val="tx1"/>
          </a:solidFill>
          <a:latin typeface="+mn-lt"/>
          <a:ea typeface="+mn-ea"/>
          <a:cs typeface="+mn-cs"/>
        </a:defRPr>
      </a:lvl2pPr>
      <a:lvl3pPr marL="971550" indent="-193675" algn="l" defTabSz="776288" rtl="0" fontAlgn="base">
        <a:lnSpc>
          <a:spcPct val="90000"/>
        </a:lnSpc>
        <a:spcBef>
          <a:spcPts val="425"/>
        </a:spcBef>
        <a:spcAft>
          <a:spcPct val="0"/>
        </a:spcAft>
        <a:buFont typeface="Arial" pitchFamily="34" charset="0"/>
        <a:buChar char="•"/>
        <a:defRPr kumimoji="1" sz="1700" kern="1200">
          <a:solidFill>
            <a:schemeClr val="tx1"/>
          </a:solidFill>
          <a:latin typeface="+mn-lt"/>
          <a:ea typeface="+mn-ea"/>
          <a:cs typeface="+mn-cs"/>
        </a:defRPr>
      </a:lvl3pPr>
      <a:lvl4pPr marL="136048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4pPr>
      <a:lvl5pPr marL="174783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9pPr>
    </p:bodyStyle>
    <p:otherStyle>
      <a:defPPr>
        <a:defRPr lang="en-US"/>
      </a:defPPr>
      <a:lvl1pPr marL="0" algn="l" defTabSz="777514" rtl="0" eaLnBrk="1" latinLnBrk="0" hangingPunct="1">
        <a:defRPr kumimoji="1" sz="1531" kern="1200">
          <a:solidFill>
            <a:schemeClr val="tx1"/>
          </a:solidFill>
          <a:latin typeface="+mn-lt"/>
          <a:ea typeface="+mn-ea"/>
          <a:cs typeface="+mn-cs"/>
        </a:defRPr>
      </a:lvl1pPr>
      <a:lvl2pPr marL="388757" algn="l" defTabSz="777514" rtl="0" eaLnBrk="1" latinLnBrk="0" hangingPunct="1">
        <a:defRPr kumimoji="1" sz="1531" kern="1200">
          <a:solidFill>
            <a:schemeClr val="tx1"/>
          </a:solidFill>
          <a:latin typeface="+mn-lt"/>
          <a:ea typeface="+mn-ea"/>
          <a:cs typeface="+mn-cs"/>
        </a:defRPr>
      </a:lvl2pPr>
      <a:lvl3pPr marL="777514" algn="l" defTabSz="777514" rtl="0" eaLnBrk="1" latinLnBrk="0" hangingPunct="1">
        <a:defRPr kumimoji="1" sz="1531" kern="1200">
          <a:solidFill>
            <a:schemeClr val="tx1"/>
          </a:solidFill>
          <a:latin typeface="+mn-lt"/>
          <a:ea typeface="+mn-ea"/>
          <a:cs typeface="+mn-cs"/>
        </a:defRPr>
      </a:lvl3pPr>
      <a:lvl4pPr marL="1166271" algn="l" defTabSz="777514" rtl="0" eaLnBrk="1" latinLnBrk="0" hangingPunct="1">
        <a:defRPr kumimoji="1" sz="1531" kern="1200">
          <a:solidFill>
            <a:schemeClr val="tx1"/>
          </a:solidFill>
          <a:latin typeface="+mn-lt"/>
          <a:ea typeface="+mn-ea"/>
          <a:cs typeface="+mn-cs"/>
        </a:defRPr>
      </a:lvl4pPr>
      <a:lvl5pPr marL="1555029" algn="l" defTabSz="777514" rtl="0" eaLnBrk="1" latinLnBrk="0" hangingPunct="1">
        <a:defRPr kumimoji="1" sz="1531" kern="1200">
          <a:solidFill>
            <a:schemeClr val="tx1"/>
          </a:solidFill>
          <a:latin typeface="+mn-lt"/>
          <a:ea typeface="+mn-ea"/>
          <a:cs typeface="+mn-cs"/>
        </a:defRPr>
      </a:lvl5pPr>
      <a:lvl6pPr marL="1943786" algn="l" defTabSz="777514" rtl="0" eaLnBrk="1" latinLnBrk="0" hangingPunct="1">
        <a:defRPr kumimoji="1" sz="1531" kern="1200">
          <a:solidFill>
            <a:schemeClr val="tx1"/>
          </a:solidFill>
          <a:latin typeface="+mn-lt"/>
          <a:ea typeface="+mn-ea"/>
          <a:cs typeface="+mn-cs"/>
        </a:defRPr>
      </a:lvl6pPr>
      <a:lvl7pPr marL="2332543" algn="l" defTabSz="777514" rtl="0" eaLnBrk="1" latinLnBrk="0" hangingPunct="1">
        <a:defRPr kumimoji="1" sz="1531" kern="1200">
          <a:solidFill>
            <a:schemeClr val="tx1"/>
          </a:solidFill>
          <a:latin typeface="+mn-lt"/>
          <a:ea typeface="+mn-ea"/>
          <a:cs typeface="+mn-cs"/>
        </a:defRPr>
      </a:lvl7pPr>
      <a:lvl8pPr marL="2721300" algn="l" defTabSz="777514" rtl="0" eaLnBrk="1" latinLnBrk="0" hangingPunct="1">
        <a:defRPr kumimoji="1" sz="1531" kern="1200">
          <a:solidFill>
            <a:schemeClr val="tx1"/>
          </a:solidFill>
          <a:latin typeface="+mn-lt"/>
          <a:ea typeface="+mn-ea"/>
          <a:cs typeface="+mn-cs"/>
        </a:defRPr>
      </a:lvl8pPr>
      <a:lvl9pPr marL="3110057" algn="l" defTabSz="777514" rtl="0" eaLnBrk="1" latinLnBrk="0" hangingPunct="1">
        <a:defRPr kumimoji="1"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Server-win\share\アスクル関連\１月作業\0111アスクル\AI\007_927d_environment\haikei.png"/>
          <p:cNvPicPr>
            <a:picLocks noChangeAspect="1" noChangeArrowheads="1"/>
          </p:cNvPicPr>
          <p:nvPr/>
        </p:nvPicPr>
        <p:blipFill>
          <a:blip r:embed="rId2" cstate="print"/>
          <a:srcRect/>
          <a:stretch>
            <a:fillRect/>
          </a:stretch>
        </p:blipFill>
        <p:spPr bwMode="auto">
          <a:xfrm>
            <a:off x="-1289460" y="1458697"/>
            <a:ext cx="9537900" cy="10074513"/>
          </a:xfrm>
          <a:prstGeom prst="rect">
            <a:avLst/>
          </a:prstGeom>
          <a:noFill/>
        </p:spPr>
      </p:pic>
      <p:pic>
        <p:nvPicPr>
          <p:cNvPr id="1042" name="Picture 18" descr="\\Server-win\share\アスクル関連\１月作業\0111アスクル\AI\007_927d_environment\waku_pink.png"/>
          <p:cNvPicPr>
            <a:picLocks noChangeAspect="1" noChangeArrowheads="1"/>
          </p:cNvPicPr>
          <p:nvPr/>
        </p:nvPicPr>
        <p:blipFill>
          <a:blip r:embed="rId3" cstate="print"/>
          <a:srcRect/>
          <a:stretch>
            <a:fillRect/>
          </a:stretch>
        </p:blipFill>
        <p:spPr bwMode="auto">
          <a:xfrm>
            <a:off x="422666" y="10033513"/>
            <a:ext cx="6326080" cy="624966"/>
          </a:xfrm>
          <a:prstGeom prst="rect">
            <a:avLst/>
          </a:prstGeom>
          <a:noFill/>
        </p:spPr>
      </p:pic>
      <p:sp>
        <p:nvSpPr>
          <p:cNvPr id="38" name="正方形/長方形 37"/>
          <p:cNvSpPr/>
          <p:nvPr/>
        </p:nvSpPr>
        <p:spPr>
          <a:xfrm>
            <a:off x="-14068" y="-27639"/>
            <a:ext cx="7775575" cy="1828800"/>
          </a:xfrm>
          <a:prstGeom prst="rect">
            <a:avLst/>
          </a:prstGeom>
          <a:noFill/>
        </p:spPr>
        <p:txBody>
          <a:bodyPr wrap="square" lIns="0" tIns="0" rIns="0" bIns="0" rtlCol="0" anchor="ctr">
            <a:spAutoFit/>
          </a:bodyPr>
          <a:lstStyle/>
          <a:p>
            <a:pPr algn="ctr"/>
            <a:endParaRPr kumimoji="1" lang="ja-JP" altLang="en-US" sz="3200" b="1" dirty="0">
              <a:latin typeface="HGP創英角ｺﾞｼｯｸUB" panose="020B0900000000000000" pitchFamily="50" charset="-128"/>
              <a:ea typeface="HGP創英角ｺﾞｼｯｸUB" panose="020B0900000000000000" pitchFamily="50" charset="-128"/>
            </a:endParaRPr>
          </a:p>
        </p:txBody>
      </p:sp>
      <p:sp>
        <p:nvSpPr>
          <p:cNvPr id="108" name="テキスト ボックス 107"/>
          <p:cNvSpPr txBox="1"/>
          <p:nvPr/>
        </p:nvSpPr>
        <p:spPr>
          <a:xfrm>
            <a:off x="636980" y="10062088"/>
            <a:ext cx="1955231" cy="307777"/>
          </a:xfrm>
          <a:prstGeom prst="rect">
            <a:avLst/>
          </a:prstGeom>
          <a:noFill/>
        </p:spPr>
        <p:txBody>
          <a:bodyPr wrap="square" rtlCol="0">
            <a:spAutoFit/>
          </a:bodyPr>
          <a:lstStyle/>
          <a:p>
            <a:r>
              <a:rPr lang="en-US" altLang="ja-JP" sz="1400" b="1" dirty="0" smtClean="0">
                <a:latin typeface="ＤＦＧ平成ゴシック体W5" pitchFamily="50" charset="-128"/>
                <a:ea typeface="ＤＦＧ平成ゴシック体W5" pitchFamily="50" charset="-128"/>
              </a:rPr>
              <a:t>【</a:t>
            </a:r>
            <a:r>
              <a:rPr lang="ja-JP" altLang="en-US" sz="1400" b="1" dirty="0" smtClean="0">
                <a:latin typeface="ＤＦＧ平成ゴシック体W5" pitchFamily="50" charset="-128"/>
                <a:ea typeface="ＤＦＧ平成ゴシック体W5" pitchFamily="50" charset="-128"/>
              </a:rPr>
              <a:t>主催</a:t>
            </a:r>
            <a:r>
              <a:rPr lang="ja-JP" altLang="en-US" sz="1400" b="1" dirty="0">
                <a:latin typeface="ＤＦＧ平成ゴシック体W5" pitchFamily="50" charset="-128"/>
                <a:ea typeface="ＤＦＧ平成ゴシック体W5" pitchFamily="50" charset="-128"/>
              </a:rPr>
              <a:t>・</a:t>
            </a:r>
            <a:r>
              <a:rPr lang="ja-JP" altLang="ja-JP" sz="1400" b="1" dirty="0" smtClean="0">
                <a:latin typeface="ＤＦＧ平成ゴシック体W5" pitchFamily="50" charset="-128"/>
                <a:ea typeface="ＤＦＧ平成ゴシック体W5" pitchFamily="50" charset="-128"/>
              </a:rPr>
              <a:t>お問い合わせ</a:t>
            </a:r>
            <a:r>
              <a:rPr lang="en-US" altLang="ja-JP" sz="1400" b="1" dirty="0" smtClean="0">
                <a:latin typeface="ＤＦＧ平成ゴシック体W5" pitchFamily="50" charset="-128"/>
                <a:ea typeface="ＤＦＧ平成ゴシック体W5" pitchFamily="50" charset="-128"/>
              </a:rPr>
              <a:t>】</a:t>
            </a:r>
            <a:endParaRPr lang="ja-JP" altLang="ja-JP" sz="1400" dirty="0">
              <a:latin typeface="ＤＦＧ平成ゴシック体W5" pitchFamily="50" charset="-128"/>
              <a:ea typeface="ＤＦＧ平成ゴシック体W5" pitchFamily="50" charset="-128"/>
            </a:endParaRPr>
          </a:p>
        </p:txBody>
      </p:sp>
      <p:sp>
        <p:nvSpPr>
          <p:cNvPr id="109" name="テキスト ボックス 108"/>
          <p:cNvSpPr txBox="1"/>
          <p:nvPr/>
        </p:nvSpPr>
        <p:spPr>
          <a:xfrm>
            <a:off x="2435047" y="10052563"/>
            <a:ext cx="4756657" cy="338554"/>
          </a:xfrm>
          <a:prstGeom prst="rect">
            <a:avLst/>
          </a:prstGeom>
          <a:noFill/>
        </p:spPr>
        <p:txBody>
          <a:bodyPr wrap="square" rtlCol="0">
            <a:spAutoFit/>
          </a:bodyPr>
          <a:lstStyle/>
          <a:p>
            <a:r>
              <a:rPr lang="ja-JP" altLang="en-US" sz="1600" b="1" spc="-150" dirty="0"/>
              <a:t>博多区保健福祉センター　　地域保健福祉課</a:t>
            </a:r>
            <a:endParaRPr lang="ja-JP" altLang="ja-JP" sz="1600" spc="-150" dirty="0"/>
          </a:p>
        </p:txBody>
      </p:sp>
      <p:sp>
        <p:nvSpPr>
          <p:cNvPr id="78" name="テキスト ボックス 77">
            <a:extLst>
              <a:ext uri="{FF2B5EF4-FFF2-40B4-BE49-F238E27FC236}">
                <a16:creationId xmlns:a16="http://schemas.microsoft.com/office/drawing/2014/main" id="{5D085B8C-17DF-4E88-9E37-1A583A45F535}"/>
              </a:ext>
            </a:extLst>
          </p:cNvPr>
          <p:cNvSpPr txBox="1"/>
          <p:nvPr/>
        </p:nvSpPr>
        <p:spPr>
          <a:xfrm>
            <a:off x="2622586" y="10279622"/>
            <a:ext cx="3465239" cy="369332"/>
          </a:xfrm>
          <a:prstGeom prst="rect">
            <a:avLst/>
          </a:prstGeom>
          <a:noFill/>
        </p:spPr>
        <p:txBody>
          <a:bodyPr wrap="square" rtlCol="0">
            <a:spAutoFit/>
          </a:bodyPr>
          <a:lstStyle/>
          <a:p>
            <a:r>
              <a:rPr lang="en-US" altLang="ja-JP" sz="1800" spc="-150" dirty="0" smtClean="0"/>
              <a:t>TEL</a:t>
            </a:r>
            <a:r>
              <a:rPr lang="ja-JP" altLang="en-US" sz="1800" spc="-150" dirty="0" smtClean="0"/>
              <a:t>：</a:t>
            </a:r>
            <a:r>
              <a:rPr lang="ja-JP" altLang="en-US" sz="1800" spc="-150" dirty="0"/>
              <a:t>０９２－４１９－１１００</a:t>
            </a:r>
            <a:endParaRPr lang="ja-JP" altLang="ja-JP" sz="1800" spc="-150" dirty="0"/>
          </a:p>
        </p:txBody>
      </p:sp>
      <p:pic>
        <p:nvPicPr>
          <p:cNvPr id="1041" name="Picture 17" descr="\\Server-win\share\アスクル関連\１月作業\0111アスクル\AI\007_927d_environment\waku_orange.png"/>
          <p:cNvPicPr>
            <a:picLocks noChangeAspect="1" noChangeArrowheads="1"/>
          </p:cNvPicPr>
          <p:nvPr/>
        </p:nvPicPr>
        <p:blipFill>
          <a:blip r:embed="rId4" cstate="print"/>
          <a:srcRect/>
          <a:stretch>
            <a:fillRect/>
          </a:stretch>
        </p:blipFill>
        <p:spPr bwMode="auto">
          <a:xfrm>
            <a:off x="211683" y="1378007"/>
            <a:ext cx="7375092" cy="4038055"/>
          </a:xfrm>
          <a:prstGeom prst="rect">
            <a:avLst/>
          </a:prstGeom>
          <a:noFill/>
        </p:spPr>
      </p:pic>
      <p:sp>
        <p:nvSpPr>
          <p:cNvPr id="96" name="テキスト ボックス 95">
            <a:extLst>
              <a:ext uri="{FF2B5EF4-FFF2-40B4-BE49-F238E27FC236}">
                <a16:creationId xmlns:a16="http://schemas.microsoft.com/office/drawing/2014/main" id="{68CE7654-B594-4614-ABEB-6B71DE66B94B}"/>
              </a:ext>
            </a:extLst>
          </p:cNvPr>
          <p:cNvSpPr txBox="1"/>
          <p:nvPr/>
        </p:nvSpPr>
        <p:spPr>
          <a:xfrm>
            <a:off x="558858" y="1586770"/>
            <a:ext cx="7689582" cy="1477328"/>
          </a:xfrm>
          <a:prstGeom prst="rect">
            <a:avLst/>
          </a:prstGeom>
          <a:noFill/>
        </p:spPr>
        <p:txBody>
          <a:bodyPr wrap="square" rtlCol="0">
            <a:spAutoFit/>
          </a:bodyPr>
          <a:lstStyle/>
          <a:p>
            <a:r>
              <a:rPr lang="ja-JP" altLang="en-US" sz="2400" b="1" dirty="0" smtClean="0"/>
              <a:t>　★ランチセミナー★</a:t>
            </a:r>
            <a:endParaRPr lang="en-US" altLang="ja-JP" sz="2400" b="1" dirty="0" smtClean="0"/>
          </a:p>
          <a:p>
            <a:r>
              <a:rPr lang="en-US" altLang="ja-JP" sz="2400" b="1" dirty="0" smtClean="0"/>
              <a:t>【</a:t>
            </a:r>
            <a:r>
              <a:rPr lang="ja-JP" altLang="en-US" sz="2400" b="1" dirty="0" smtClean="0"/>
              <a:t>開催日</a:t>
            </a:r>
            <a:r>
              <a:rPr lang="en-US" altLang="ja-JP" sz="2400" b="1" dirty="0" smtClean="0"/>
              <a:t>】 </a:t>
            </a:r>
            <a:r>
              <a:rPr lang="ja-JP" altLang="en-US" sz="2400" b="1" dirty="0" smtClean="0"/>
              <a:t>平成３１年 </a:t>
            </a:r>
            <a:r>
              <a:rPr lang="ja-JP" altLang="en-US" sz="3300" dirty="0" smtClean="0"/>
              <a:t>２月１日　（金）</a:t>
            </a:r>
            <a:endParaRPr lang="en-US" altLang="ja-JP" sz="3300" dirty="0"/>
          </a:p>
          <a:p>
            <a:endParaRPr lang="ja-JP" altLang="ja-JP" sz="3300" dirty="0"/>
          </a:p>
        </p:txBody>
      </p:sp>
      <p:sp>
        <p:nvSpPr>
          <p:cNvPr id="101" name="テキスト ボックス 100">
            <a:extLst>
              <a:ext uri="{FF2B5EF4-FFF2-40B4-BE49-F238E27FC236}">
                <a16:creationId xmlns:a16="http://schemas.microsoft.com/office/drawing/2014/main" id="{A9B65D53-7A4C-487C-ACB5-C21C96BB691D}"/>
              </a:ext>
            </a:extLst>
          </p:cNvPr>
          <p:cNvSpPr txBox="1"/>
          <p:nvPr/>
        </p:nvSpPr>
        <p:spPr>
          <a:xfrm>
            <a:off x="539929" y="2452146"/>
            <a:ext cx="6718600" cy="1200329"/>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sz="2400" b="1" dirty="0" smtClean="0"/>
              <a:t>【</a:t>
            </a:r>
            <a:r>
              <a:rPr lang="ja-JP" altLang="en-US" sz="2400" b="1" dirty="0"/>
              <a:t>開場</a:t>
            </a:r>
            <a:r>
              <a:rPr lang="ja-JP" altLang="en-US" sz="2400" b="1" dirty="0" smtClean="0"/>
              <a:t>時間</a:t>
            </a:r>
            <a:r>
              <a:rPr lang="en-US" altLang="ja-JP" sz="2400" b="1" dirty="0" smtClean="0"/>
              <a:t>】</a:t>
            </a:r>
            <a:r>
              <a:rPr lang="ja-JP" altLang="en-US" sz="2400" b="1" dirty="0"/>
              <a:t> </a:t>
            </a:r>
            <a:r>
              <a:rPr lang="ja-JP" altLang="en-US" sz="2400" b="1" dirty="0" smtClean="0"/>
              <a:t>１１：５５～１３：００　</a:t>
            </a:r>
            <a:endParaRPr lang="en-US" altLang="ja-JP" sz="2400" b="1" dirty="0" smtClean="0"/>
          </a:p>
          <a:p>
            <a:r>
              <a:rPr lang="en-US" altLang="ja-JP" sz="2400" b="1" dirty="0" smtClean="0"/>
              <a:t>【</a:t>
            </a:r>
            <a:r>
              <a:rPr lang="ja-JP" altLang="en-US" sz="2400" b="1" dirty="0" smtClean="0"/>
              <a:t>講話</a:t>
            </a:r>
            <a:r>
              <a:rPr lang="en-US" altLang="ja-JP" sz="2400" b="1" dirty="0" smtClean="0"/>
              <a:t>】 </a:t>
            </a:r>
            <a:r>
              <a:rPr lang="ja-JP" altLang="en-US" sz="2400" b="1" dirty="0" smtClean="0"/>
              <a:t>１回目　１２：０５～１２：２５　</a:t>
            </a:r>
            <a:endParaRPr lang="en-US" altLang="ja-JP" sz="2400" b="1" dirty="0" smtClean="0"/>
          </a:p>
          <a:p>
            <a:r>
              <a:rPr lang="ja-JP" altLang="en-US" sz="2400" b="1" dirty="0"/>
              <a:t>　</a:t>
            </a:r>
            <a:r>
              <a:rPr lang="ja-JP" altLang="en-US" sz="2400" b="1" dirty="0" smtClean="0"/>
              <a:t>　　　　２回目　１２：３５～１２：５５</a:t>
            </a:r>
            <a:r>
              <a:rPr lang="ja-JP" altLang="en-US" sz="2400" dirty="0" smtClean="0"/>
              <a:t>　</a:t>
            </a:r>
            <a:endParaRPr lang="ja-JP" altLang="ja-JP" sz="2800" dirty="0"/>
          </a:p>
        </p:txBody>
      </p:sp>
      <p:sp>
        <p:nvSpPr>
          <p:cNvPr id="2" name="角丸四角形 1"/>
          <p:cNvSpPr/>
          <p:nvPr/>
        </p:nvSpPr>
        <p:spPr>
          <a:xfrm>
            <a:off x="361876" y="8236109"/>
            <a:ext cx="7103602" cy="1634490"/>
          </a:xfrm>
          <a:prstGeom prst="roundRect">
            <a:avLst/>
          </a:prstGeom>
          <a:solidFill>
            <a:srgbClr val="FFCDF8">
              <a:alpha val="84000"/>
            </a:srgbClr>
          </a:solidFill>
          <a:ln w="53975">
            <a:solidFill>
              <a:srgbClr val="FF0000"/>
            </a:solidFill>
          </a:ln>
        </p:spPr>
        <p:txBody>
          <a:bodyPr wrap="square" lIns="0" tIns="0" rIns="0" bIns="0" rtlCol="0" anchor="ctr">
            <a:spAutoFit/>
          </a:bodyPr>
          <a:lstStyle/>
          <a:p>
            <a:pPr algn="ctr"/>
            <a:endParaRPr kumimoji="1" lang="en-US" altLang="ja-JP" sz="3200" b="1" dirty="0" smtClean="0">
              <a:latin typeface="HGP創英角ｺﾞｼｯｸUB" panose="020B0900000000000000" pitchFamily="50" charset="-128"/>
              <a:ea typeface="HGP創英角ｺﾞｼｯｸUB" panose="020B0900000000000000" pitchFamily="50" charset="-128"/>
            </a:endParaRPr>
          </a:p>
          <a:p>
            <a:pPr algn="ctr"/>
            <a:endParaRPr lang="en-US" altLang="ja-JP" sz="3200" b="1" dirty="0">
              <a:latin typeface="HGP創英角ｺﾞｼｯｸUB" panose="020B0900000000000000" pitchFamily="50" charset="-128"/>
              <a:ea typeface="HGP創英角ｺﾞｼｯｸUB" panose="020B0900000000000000" pitchFamily="50" charset="-128"/>
            </a:endParaRPr>
          </a:p>
          <a:p>
            <a:pPr algn="ctr"/>
            <a:endParaRPr kumimoji="1" lang="ja-JP" altLang="en-US" sz="3200" b="1" dirty="0" smtClean="0">
              <a:latin typeface="HGP創英角ｺﾞｼｯｸUB" panose="020B0900000000000000" pitchFamily="50" charset="-128"/>
              <a:ea typeface="HGP創英角ｺﾞｼｯｸUB" panose="020B0900000000000000" pitchFamily="50" charset="-128"/>
            </a:endParaRPr>
          </a:p>
        </p:txBody>
      </p:sp>
      <p:grpSp>
        <p:nvGrpSpPr>
          <p:cNvPr id="4" name="グループ化 3"/>
          <p:cNvGrpSpPr/>
          <p:nvPr/>
        </p:nvGrpSpPr>
        <p:grpSpPr>
          <a:xfrm>
            <a:off x="105881" y="51459"/>
            <a:ext cx="7745375" cy="1293610"/>
            <a:chOff x="134017" y="79595"/>
            <a:chExt cx="7745375" cy="1293610"/>
          </a:xfrm>
        </p:grpSpPr>
        <p:sp>
          <p:nvSpPr>
            <p:cNvPr id="66" name="テキスト ボックス 65"/>
            <p:cNvSpPr txBox="1"/>
            <p:nvPr/>
          </p:nvSpPr>
          <p:spPr>
            <a:xfrm>
              <a:off x="1104223" y="603764"/>
              <a:ext cx="6271813" cy="769441"/>
            </a:xfrm>
            <a:prstGeom prst="rect">
              <a:avLst/>
            </a:prstGeom>
            <a:noFill/>
          </p:spPr>
          <p:txBody>
            <a:bodyPr wrap="square" rtlCol="0">
              <a:spAutoFit/>
            </a:bodyPr>
            <a:lstStyle/>
            <a:p>
              <a:r>
                <a:rPr lang="ja-JP" altLang="en-US" sz="4400" b="1" dirty="0" smtClean="0">
                  <a:latin typeface="ＤＦＧ平成ゴシック体W7" pitchFamily="50" charset="-128"/>
                  <a:ea typeface="ＤＦＧ平成ゴシック体W7" pitchFamily="50" charset="-128"/>
                </a:rPr>
                <a:t>ランチセミナー＆昼トレ</a:t>
              </a:r>
              <a:endParaRPr lang="ja-JP" altLang="ja-JP" sz="1900" dirty="0">
                <a:latin typeface="ＤＦＧ平成ゴシック体W7" pitchFamily="50" charset="-128"/>
                <a:ea typeface="ＤＦＧ平成ゴシック体W7" pitchFamily="50" charset="-128"/>
              </a:endParaRPr>
            </a:p>
          </p:txBody>
        </p:sp>
        <p:sp>
          <p:nvSpPr>
            <p:cNvPr id="71" name="テキスト ボックス 70"/>
            <p:cNvSpPr txBox="1"/>
            <p:nvPr/>
          </p:nvSpPr>
          <p:spPr>
            <a:xfrm>
              <a:off x="2095812" y="244365"/>
              <a:ext cx="5783580" cy="430887"/>
            </a:xfrm>
            <a:prstGeom prst="rect">
              <a:avLst/>
            </a:prstGeom>
            <a:noFill/>
          </p:spPr>
          <p:txBody>
            <a:bodyPr wrap="square" rtlCol="0">
              <a:spAutoFit/>
            </a:bodyPr>
            <a:lstStyle/>
            <a:p>
              <a:r>
                <a:rPr lang="ja-JP" altLang="en-US" sz="2200" b="1" dirty="0">
                  <a:latin typeface="ＤＦＧ平成ゴシック体W7" pitchFamily="50" charset="-128"/>
                  <a:ea typeface="ＤＦＧ平成ゴシック体W7" pitchFamily="50" charset="-128"/>
                </a:rPr>
                <a:t>～お昼休みを健康づくりに有効活用！！～</a:t>
              </a:r>
              <a:endParaRPr lang="ja-JP" altLang="ja-JP" sz="2200" b="1" dirty="0">
                <a:latin typeface="ＤＦＧ平成ゴシック体W7" pitchFamily="50" charset="-128"/>
                <a:ea typeface="ＤＦＧ平成ゴシック体W7" pitchFamily="50" charset="-128"/>
              </a:endParaRPr>
            </a:p>
          </p:txBody>
        </p:sp>
        <p:sp>
          <p:nvSpPr>
            <p:cNvPr id="34" name="円形吹き出し 27">
              <a:extLst>
                <a:ext uri="{FF2B5EF4-FFF2-40B4-BE49-F238E27FC236}">
                  <a16:creationId xmlns:a16="http://schemas.microsoft.com/office/drawing/2014/main" id="{00000000-0008-0000-0000-00001C000000}"/>
                </a:ext>
              </a:extLst>
            </p:cNvPr>
            <p:cNvSpPr/>
            <p:nvPr/>
          </p:nvSpPr>
          <p:spPr>
            <a:xfrm rot="21246026">
              <a:off x="134017" y="79595"/>
              <a:ext cx="1841846" cy="682541"/>
            </a:xfrm>
            <a:prstGeom prst="wedgeEllipseCallout">
              <a:avLst>
                <a:gd name="adj1" fmla="val 34610"/>
                <a:gd name="adj2" fmla="val 51952"/>
              </a:avLst>
            </a:prstGeom>
            <a:solidFill>
              <a:schemeClr val="accent6">
                <a:lumMod val="20000"/>
                <a:lumOff val="80000"/>
                <a:alpha val="87000"/>
              </a:schemeClr>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kumimoji="1" lang="ja-JP" altLang="en-US" sz="2000" b="1" dirty="0" err="1" smtClean="0">
                  <a:solidFill>
                    <a:schemeClr val="tx1"/>
                  </a:solidFill>
                  <a:latin typeface="HGP創英角ﾎﾟｯﾌﾟ体" panose="040B0A00000000000000" pitchFamily="50" charset="-128"/>
                  <a:ea typeface="HGP創英角ﾎﾟｯﾌﾟ体" panose="040B0A00000000000000" pitchFamily="50" charset="-128"/>
                </a:rPr>
                <a:t>ちょこっ</a:t>
              </a:r>
              <a:r>
                <a:rPr kumimoji="1" lang="ja-JP" altLang="en-US" sz="2000" b="1" dirty="0" smtClean="0">
                  <a:solidFill>
                    <a:schemeClr val="tx1"/>
                  </a:solidFill>
                  <a:latin typeface="HGP創英角ﾎﾟｯﾌﾟ体" panose="040B0A00000000000000" pitchFamily="50" charset="-128"/>
                  <a:ea typeface="HGP創英角ﾎﾟｯﾌﾟ体" panose="040B0A00000000000000" pitchFamily="50" charset="-128"/>
                </a:rPr>
                <a:t>と</a:t>
              </a:r>
              <a:endParaRPr kumimoji="1" lang="ja-JP" altLang="en-US" sz="2000" b="1" dirty="0">
                <a:solidFill>
                  <a:schemeClr val="tx1"/>
                </a:solidFill>
                <a:latin typeface="HGP創英角ﾎﾟｯﾌﾟ体" panose="040B0A00000000000000" pitchFamily="50" charset="-128"/>
                <a:ea typeface="HGP創英角ﾎﾟｯﾌﾟ体" panose="040B0A00000000000000" pitchFamily="50" charset="-128"/>
              </a:endParaRPr>
            </a:p>
          </p:txBody>
        </p:sp>
      </p:grpSp>
      <p:pic>
        <p:nvPicPr>
          <p:cNvPr id="40" name="図 39"/>
          <p:cNvPicPr>
            <a:picLocks noChangeAspect="1"/>
          </p:cNvPicPr>
          <p:nvPr/>
        </p:nvPicPr>
        <p:blipFill>
          <a:blip r:embed="rId5"/>
          <a:stretch>
            <a:fillRect/>
          </a:stretch>
        </p:blipFill>
        <p:spPr>
          <a:xfrm>
            <a:off x="6869184" y="9955423"/>
            <a:ext cx="510234" cy="638729"/>
          </a:xfrm>
          <a:prstGeom prst="rect">
            <a:avLst/>
          </a:prstGeom>
        </p:spPr>
      </p:pic>
      <p:sp>
        <p:nvSpPr>
          <p:cNvPr id="6" name="角丸四角形 5"/>
          <p:cNvSpPr/>
          <p:nvPr/>
        </p:nvSpPr>
        <p:spPr>
          <a:xfrm>
            <a:off x="10698691" y="4191377"/>
            <a:ext cx="1247703" cy="972643"/>
          </a:xfrm>
          <a:prstGeom prst="roundRect">
            <a:avLst/>
          </a:prstGeom>
        </p:spPr>
        <p:txBody>
          <a:bodyPr wrap="square" lIns="0" tIns="0" rIns="0" bIns="0" rtlCol="0" anchor="ctr">
            <a:spAutoFit/>
          </a:bodyPr>
          <a:lstStyle/>
          <a:p>
            <a:pPr algn="ctr"/>
            <a:endParaRPr kumimoji="1" lang="ja-JP" altLang="en-US" sz="3200" b="1" dirty="0" smtClean="0">
              <a:latin typeface="HGP創英角ｺﾞｼｯｸUB" panose="020B0900000000000000" pitchFamily="50" charset="-128"/>
              <a:ea typeface="HGP創英角ｺﾞｼｯｸUB" panose="020B0900000000000000" pitchFamily="50" charset="-128"/>
            </a:endParaRPr>
          </a:p>
        </p:txBody>
      </p:sp>
      <p:sp>
        <p:nvSpPr>
          <p:cNvPr id="36" name="テキスト ボックス 35">
            <a:extLst>
              <a:ext uri="{FF2B5EF4-FFF2-40B4-BE49-F238E27FC236}">
                <a16:creationId xmlns:a16="http://schemas.microsoft.com/office/drawing/2014/main" id="{FD866350-9965-4E24-808C-E006CA204481}"/>
              </a:ext>
            </a:extLst>
          </p:cNvPr>
          <p:cNvSpPr txBox="1"/>
          <p:nvPr/>
        </p:nvSpPr>
        <p:spPr>
          <a:xfrm>
            <a:off x="1076087" y="3563275"/>
            <a:ext cx="5465390" cy="1323439"/>
          </a:xfrm>
          <a:prstGeom prst="rect">
            <a:avLst/>
          </a:prstGeom>
          <a:noFill/>
        </p:spPr>
        <p:txBody>
          <a:bodyPr wrap="square" rtlCol="0">
            <a:spAutoFit/>
          </a:bodyPr>
          <a:lstStyle/>
          <a:p>
            <a:r>
              <a:rPr lang="ja-JP" altLang="en-US" sz="2000" dirty="0" smtClean="0"/>
              <a:t>ランチを食べながら，お弁当等の栄養バランスやコンビニランチのチョイス方法を学びます</a:t>
            </a:r>
            <a:r>
              <a:rPr lang="ja-JP" altLang="en-US" sz="2000" dirty="0" err="1" smtClean="0"/>
              <a:t>。。</a:t>
            </a:r>
            <a:endParaRPr lang="en-US" altLang="ja-JP" sz="2000" dirty="0" smtClean="0"/>
          </a:p>
          <a:p>
            <a:r>
              <a:rPr lang="ja-JP" altLang="en-US" sz="2000" b="1" dirty="0" smtClean="0"/>
              <a:t>　</a:t>
            </a:r>
            <a:r>
              <a:rPr lang="en-US" altLang="ja-JP" sz="2000" b="1" dirty="0" smtClean="0"/>
              <a:t>※</a:t>
            </a:r>
            <a:r>
              <a:rPr lang="ja-JP" altLang="en-US" sz="2000" u="sng" dirty="0" smtClean="0"/>
              <a:t>昼食は持参</a:t>
            </a:r>
            <a:r>
              <a:rPr lang="ja-JP" altLang="en-US" sz="2000" u="sng" dirty="0"/>
              <a:t>してください</a:t>
            </a:r>
            <a:r>
              <a:rPr lang="ja-JP" altLang="en-US" sz="2000" u="sng" dirty="0" smtClean="0"/>
              <a:t>。</a:t>
            </a:r>
            <a:endParaRPr lang="en-US" altLang="ja-JP" sz="2000" u="sng" dirty="0" smtClean="0"/>
          </a:p>
          <a:p>
            <a:r>
              <a:rPr lang="ja-JP" altLang="en-US" sz="2000" dirty="0" smtClean="0"/>
              <a:t>　　</a:t>
            </a:r>
            <a:r>
              <a:rPr lang="ja-JP" altLang="en-US" sz="2000" u="sng" dirty="0" smtClean="0"/>
              <a:t>（講話を聴くだけでも可）</a:t>
            </a:r>
            <a:endParaRPr lang="en-US" altLang="ja-JP" sz="2000" b="1" dirty="0"/>
          </a:p>
        </p:txBody>
      </p:sp>
      <p:sp>
        <p:nvSpPr>
          <p:cNvPr id="8" name="角丸四角形吹き出し 7"/>
          <p:cNvSpPr/>
          <p:nvPr/>
        </p:nvSpPr>
        <p:spPr>
          <a:xfrm>
            <a:off x="5200650" y="2895220"/>
            <a:ext cx="1819047" cy="714423"/>
          </a:xfrm>
          <a:prstGeom prst="wedgeRoundRectCallout">
            <a:avLst/>
          </a:prstGeom>
        </p:spPr>
        <p:txBody>
          <a:bodyPr wrap="square" lIns="0" tIns="0" rIns="0" bIns="0" rtlCol="0" anchor="ctr">
            <a:spAutoFit/>
          </a:bodyPr>
          <a:lstStyle/>
          <a:p>
            <a:pPr algn="ctr"/>
            <a:endParaRPr kumimoji="1" lang="ja-JP" altLang="en-US" sz="3200" b="1" dirty="0" smtClean="0">
              <a:latin typeface="HGP創英角ｺﾞｼｯｸUB" panose="020B0900000000000000" pitchFamily="50" charset="-128"/>
              <a:ea typeface="HGP創英角ｺﾞｼｯｸUB" panose="020B0900000000000000" pitchFamily="50" charset="-128"/>
            </a:endParaRPr>
          </a:p>
        </p:txBody>
      </p:sp>
      <p:sp>
        <p:nvSpPr>
          <p:cNvPr id="9" name="角丸四角形吹き出し 8"/>
          <p:cNvSpPr/>
          <p:nvPr/>
        </p:nvSpPr>
        <p:spPr>
          <a:xfrm>
            <a:off x="5012441" y="2480710"/>
            <a:ext cx="2408296" cy="953453"/>
          </a:xfrm>
          <a:prstGeom prst="wedgeRoundRectCallout">
            <a:avLst>
              <a:gd name="adj1" fmla="val -67516"/>
              <a:gd name="adj2" fmla="val -27583"/>
              <a:gd name="adj3" fmla="val 16667"/>
            </a:avLst>
          </a:prstGeom>
          <a:ln>
            <a:solidFill>
              <a:schemeClr val="dk1"/>
            </a:solidFill>
          </a:ln>
        </p:spPr>
        <p:txBody>
          <a:bodyPr wrap="square" lIns="0" tIns="0" rIns="0" bIns="0" rtlCol="0" anchor="ctr">
            <a:spAutoFit/>
          </a:bodyPr>
          <a:lstStyle/>
          <a:p>
            <a:pPr algn="ctr"/>
            <a:r>
              <a:rPr lang="ja-JP" altLang="en-US" sz="1400" dirty="0">
                <a:latin typeface="HGP創英角ｺﾞｼｯｸUB" panose="020B0900000000000000" pitchFamily="50" charset="-128"/>
                <a:ea typeface="HGP創英角ｺﾞｼｯｸUB" panose="020B0900000000000000" pitchFamily="50" charset="-128"/>
              </a:rPr>
              <a:t>開場時間内出入り自由。</a:t>
            </a:r>
            <a:endParaRPr lang="en-US" altLang="ja-JP" sz="1400" dirty="0">
              <a:latin typeface="HGP創英角ｺﾞｼｯｸUB" panose="020B0900000000000000" pitchFamily="50" charset="-128"/>
              <a:ea typeface="HGP創英角ｺﾞｼｯｸUB" panose="020B0900000000000000" pitchFamily="50" charset="-128"/>
            </a:endParaRPr>
          </a:p>
          <a:p>
            <a:pPr algn="ctr"/>
            <a:r>
              <a:rPr lang="ja-JP" altLang="en-US" sz="1400" dirty="0">
                <a:latin typeface="HGP創英角ｺﾞｼｯｸUB" panose="020B0900000000000000" pitchFamily="50" charset="-128"/>
                <a:ea typeface="HGP創英角ｺﾞｼｯｸUB" panose="020B0900000000000000" pitchFamily="50" charset="-128"/>
              </a:rPr>
              <a:t>講話は各回同じ内容です。</a:t>
            </a:r>
            <a:endParaRPr lang="en-US" altLang="ja-JP" sz="1400" dirty="0">
              <a:latin typeface="HGP創英角ｺﾞｼｯｸUB" panose="020B0900000000000000" pitchFamily="50" charset="-128"/>
              <a:ea typeface="HGP創英角ｺﾞｼｯｸUB" panose="020B0900000000000000" pitchFamily="50" charset="-128"/>
            </a:endParaRPr>
          </a:p>
          <a:p>
            <a:pPr algn="ctr"/>
            <a:r>
              <a:rPr lang="ja-JP" altLang="en-US" sz="1400" dirty="0">
                <a:latin typeface="HGP創英角ｺﾞｼｯｸUB" panose="020B0900000000000000" pitchFamily="50" charset="-128"/>
                <a:ea typeface="HGP創英角ｺﾞｼｯｸUB" panose="020B0900000000000000" pitchFamily="50" charset="-128"/>
              </a:rPr>
              <a:t>昼休みの時間に合わせて</a:t>
            </a:r>
            <a:r>
              <a:rPr lang="ja-JP" altLang="en-US" sz="1400" dirty="0" smtClean="0">
                <a:latin typeface="HGP創英角ｺﾞｼｯｸUB" panose="020B0900000000000000" pitchFamily="50" charset="-128"/>
                <a:ea typeface="HGP創英角ｺﾞｼｯｸUB" panose="020B0900000000000000" pitchFamily="50" charset="-128"/>
              </a:rPr>
              <a:t>，</a:t>
            </a:r>
            <a:endParaRPr lang="en-US" altLang="ja-JP" sz="1400" smtClean="0">
              <a:latin typeface="HGP創英角ｺﾞｼｯｸUB" panose="020B0900000000000000" pitchFamily="50" charset="-128"/>
              <a:ea typeface="HGP創英角ｺﾞｼｯｸUB" panose="020B0900000000000000" pitchFamily="50" charset="-128"/>
            </a:endParaRPr>
          </a:p>
          <a:p>
            <a:pPr algn="ctr"/>
            <a:r>
              <a:rPr lang="ja-JP" altLang="en-US" sz="1400" smtClean="0">
                <a:latin typeface="HGP創英角ｺﾞｼｯｸUB" panose="020B0900000000000000" pitchFamily="50" charset="-128"/>
                <a:ea typeface="HGP創英角ｺﾞｼｯｸUB" panose="020B0900000000000000" pitchFamily="50" charset="-128"/>
              </a:rPr>
              <a:t>ご参加</a:t>
            </a:r>
            <a:r>
              <a:rPr lang="ja-JP" altLang="en-US" sz="1400" dirty="0">
                <a:latin typeface="HGP創英角ｺﾞｼｯｸUB" panose="020B0900000000000000" pitchFamily="50" charset="-128"/>
                <a:ea typeface="HGP創英角ｺﾞｼｯｸUB" panose="020B0900000000000000" pitchFamily="50" charset="-128"/>
              </a:rPr>
              <a:t>ください</a:t>
            </a:r>
            <a:r>
              <a:rPr lang="ja-JP" altLang="en-US" sz="1400" dirty="0" smtClean="0">
                <a:latin typeface="HGP創英角ｺﾞｼｯｸUB" panose="020B0900000000000000" pitchFamily="50" charset="-128"/>
                <a:ea typeface="HGP創英角ｺﾞｼｯｸUB" panose="020B0900000000000000" pitchFamily="50" charset="-128"/>
              </a:rPr>
              <a:t>！</a:t>
            </a:r>
            <a:endParaRPr lang="en-US" altLang="ja-JP" sz="1400" dirty="0">
              <a:latin typeface="HGP創英角ｺﾞｼｯｸUB" panose="020B0900000000000000" pitchFamily="50" charset="-128"/>
              <a:ea typeface="HGP創英角ｺﾞｼｯｸUB" panose="020B0900000000000000" pitchFamily="50" charset="-128"/>
            </a:endParaRPr>
          </a:p>
        </p:txBody>
      </p:sp>
      <p:pic>
        <p:nvPicPr>
          <p:cNvPr id="1040" name="Picture 16" descr="\\Server-win\share\アスクル関連\１月作業\0111アスクル\AI\007_927d_environment\waku_green.png"/>
          <p:cNvPicPr>
            <a:picLocks noChangeAspect="1" noChangeArrowheads="1"/>
          </p:cNvPicPr>
          <p:nvPr/>
        </p:nvPicPr>
        <p:blipFill>
          <a:blip r:embed="rId6" cstate="print"/>
          <a:srcRect/>
          <a:stretch>
            <a:fillRect/>
          </a:stretch>
        </p:blipFill>
        <p:spPr bwMode="auto">
          <a:xfrm>
            <a:off x="172488" y="5470674"/>
            <a:ext cx="7375092" cy="2683978"/>
          </a:xfrm>
          <a:prstGeom prst="rect">
            <a:avLst/>
          </a:prstGeom>
          <a:noFill/>
        </p:spPr>
      </p:pic>
      <p:sp>
        <p:nvSpPr>
          <p:cNvPr id="60" name="テキスト ボックス 59"/>
          <p:cNvSpPr txBox="1"/>
          <p:nvPr/>
        </p:nvSpPr>
        <p:spPr>
          <a:xfrm>
            <a:off x="444657" y="5565763"/>
            <a:ext cx="7101451" cy="1261884"/>
          </a:xfrm>
          <a:prstGeom prst="rect">
            <a:avLst/>
          </a:prstGeom>
          <a:noFill/>
        </p:spPr>
        <p:txBody>
          <a:bodyPr wrap="square" rtlCol="0">
            <a:spAutoFit/>
          </a:bodyPr>
          <a:lstStyle/>
          <a:p>
            <a:r>
              <a:rPr lang="ja-JP" altLang="en-US" sz="2400" b="1" dirty="0" smtClean="0">
                <a:latin typeface="ＤＦＧ平成ゴシック体W7" pitchFamily="50" charset="-128"/>
                <a:ea typeface="ＤＦＧ平成ゴシック体W7" pitchFamily="50" charset="-128"/>
              </a:rPr>
              <a:t>　★昼トレ★</a:t>
            </a:r>
            <a:endParaRPr lang="en-US" altLang="ja-JP" sz="2400" b="1" dirty="0" smtClean="0">
              <a:latin typeface="ＤＦＧ平成ゴシック体W7" pitchFamily="50" charset="-128"/>
              <a:ea typeface="ＤＦＧ平成ゴシック体W7" pitchFamily="50" charset="-128"/>
            </a:endParaRPr>
          </a:p>
          <a:p>
            <a:r>
              <a:rPr lang="en-US" altLang="ja-JP" sz="2400" b="1" dirty="0" smtClean="0">
                <a:latin typeface="ＤＦＧ平成ゴシック体W7" pitchFamily="50" charset="-128"/>
                <a:ea typeface="ＤＦＧ平成ゴシック体W7" pitchFamily="50" charset="-128"/>
              </a:rPr>
              <a:t>【</a:t>
            </a:r>
            <a:r>
              <a:rPr lang="ja-JP" altLang="en-US" sz="2400" b="1" dirty="0">
                <a:latin typeface="ＤＦＧ平成ゴシック体W7" pitchFamily="50" charset="-128"/>
                <a:ea typeface="ＤＦＧ平成ゴシック体W7" pitchFamily="50" charset="-128"/>
              </a:rPr>
              <a:t>開催</a:t>
            </a:r>
            <a:r>
              <a:rPr lang="ja-JP" altLang="en-US" sz="2400" b="1" dirty="0" smtClean="0">
                <a:latin typeface="ＤＦＧ平成ゴシック体W7" pitchFamily="50" charset="-128"/>
                <a:ea typeface="ＤＦＧ平成ゴシック体W7" pitchFamily="50" charset="-128"/>
              </a:rPr>
              <a:t>日</a:t>
            </a:r>
            <a:r>
              <a:rPr lang="en-US" altLang="ja-JP" sz="2400" b="1" dirty="0" smtClean="0">
                <a:latin typeface="ＤＦＧ平成ゴシック体W7" pitchFamily="50" charset="-128"/>
                <a:ea typeface="ＤＦＧ平成ゴシック体W7" pitchFamily="50" charset="-128"/>
              </a:rPr>
              <a:t>】</a:t>
            </a:r>
            <a:r>
              <a:rPr lang="ja-JP" altLang="en-US" sz="2400" b="1" dirty="0" smtClean="0">
                <a:latin typeface="ＤＦＧ平成ゴシック体W7" pitchFamily="50" charset="-128"/>
                <a:ea typeface="ＤＦＧ平成ゴシック体W7" pitchFamily="50" charset="-128"/>
              </a:rPr>
              <a:t>平成３１年</a:t>
            </a:r>
            <a:r>
              <a:rPr lang="ja-JP" altLang="en-US" sz="2800" b="1" dirty="0" smtClean="0">
                <a:latin typeface="ＤＦＧ平成ゴシック体W7" pitchFamily="50" charset="-128"/>
                <a:ea typeface="ＤＦＧ平成ゴシック体W7" pitchFamily="50" charset="-128"/>
              </a:rPr>
              <a:t>２月１２・１３・１４日（火～木）</a:t>
            </a:r>
            <a:endParaRPr lang="en-US" altLang="ja-JP" sz="2800" b="1" dirty="0" smtClean="0">
              <a:latin typeface="ＤＦＧ平成ゴシック体W7" pitchFamily="50" charset="-128"/>
              <a:ea typeface="ＤＦＧ平成ゴシック体W7" pitchFamily="50" charset="-128"/>
            </a:endParaRPr>
          </a:p>
          <a:p>
            <a:r>
              <a:rPr lang="en-US" altLang="ja-JP" sz="2400" b="1" dirty="0" smtClean="0">
                <a:latin typeface="ＤＦＧ平成ゴシック体W7" pitchFamily="50" charset="-128"/>
                <a:ea typeface="ＤＦＧ平成ゴシック体W7" pitchFamily="50" charset="-128"/>
              </a:rPr>
              <a:t>【</a:t>
            </a:r>
            <a:r>
              <a:rPr lang="ja-JP" altLang="en-US" sz="2400" b="1" dirty="0" smtClean="0">
                <a:latin typeface="ＤＦＧ平成ゴシック体W7" pitchFamily="50" charset="-128"/>
                <a:ea typeface="ＤＦＧ平成ゴシック体W7" pitchFamily="50" charset="-128"/>
              </a:rPr>
              <a:t>開催時間</a:t>
            </a:r>
            <a:r>
              <a:rPr lang="en-US" altLang="ja-JP" sz="2400" b="1" dirty="0" smtClean="0">
                <a:latin typeface="ＤＦＧ平成ゴシック体W7" pitchFamily="50" charset="-128"/>
                <a:ea typeface="ＤＦＧ平成ゴシック体W7" pitchFamily="50" charset="-128"/>
              </a:rPr>
              <a:t>】</a:t>
            </a:r>
            <a:r>
              <a:rPr lang="ja-JP" altLang="en-US" sz="2400" b="1" dirty="0" smtClean="0">
                <a:latin typeface="ＤＦＧ平成ゴシック体W7" pitchFamily="50" charset="-128"/>
                <a:ea typeface="ＤＦＧ平成ゴシック体W7" pitchFamily="50" charset="-128"/>
              </a:rPr>
              <a:t>　１２：２５～１２：３５</a:t>
            </a:r>
            <a:endParaRPr lang="en-US" altLang="ja-JP" sz="2400" b="1" dirty="0">
              <a:latin typeface="ＤＦＧ平成ゴシック体W7" pitchFamily="50" charset="-128"/>
              <a:ea typeface="ＤＦＧ平成ゴシック体W7" pitchFamily="50" charset="-128"/>
            </a:endParaRPr>
          </a:p>
        </p:txBody>
      </p:sp>
      <p:pic>
        <p:nvPicPr>
          <p:cNvPr id="32" name="図 31" descr="http://1.bp.blogspot.com/-5wO4ByeW0QA/Vy2w0tf4PII/AAAAAAAA6iE/erSbeQHUL94r02YwfsmJVIwUFP8qLi0VgCLcB/s800/undou_senobi.png">
            <a:extLst>
              <a:ext uri="{FF2B5EF4-FFF2-40B4-BE49-F238E27FC236}">
                <a16:creationId xmlns:a16="http://schemas.microsoft.com/office/drawing/2014/main" id="{00000000-0008-0000-0000-00001D000000}"/>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10729" y="6764651"/>
            <a:ext cx="541551" cy="1163600"/>
          </a:xfrm>
          <a:prstGeom prst="rect">
            <a:avLst/>
          </a:prstGeom>
          <a:noFill/>
          <a:extLst>
            <a:ext uri="{909E8E84-426E-40DD-AFC4-6F175D3DCCD1}">
              <a14:hiddenFill xmlns:a14="http://schemas.microsoft.com/office/drawing/2010/main">
                <a:solidFill>
                  <a:srgbClr val="FFFFFF"/>
                </a:solidFill>
              </a14:hiddenFill>
            </a:ext>
          </a:extLst>
        </p:spPr>
      </p:pic>
      <p:pic>
        <p:nvPicPr>
          <p:cNvPr id="33" name="図 32" descr="http://3.bp.blogspot.com/-PoDjXb0qP6k/UReRymXg8LI/AAAAAAAAMT0/3L5aDFX5oCc/s1600/taisou_boy.png">
            <a:extLst>
              <a:ext uri="{FF2B5EF4-FFF2-40B4-BE49-F238E27FC236}">
                <a16:creationId xmlns:a16="http://schemas.microsoft.com/office/drawing/2014/main" id="{00000000-0008-0000-0000-00001F000000}"/>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725374" y="6649623"/>
            <a:ext cx="576889" cy="1087809"/>
          </a:xfrm>
          <a:prstGeom prst="rect">
            <a:avLst/>
          </a:prstGeom>
          <a:noFill/>
          <a:extLst>
            <a:ext uri="{909E8E84-426E-40DD-AFC4-6F175D3DCCD1}">
              <a14:hiddenFill xmlns:a14="http://schemas.microsoft.com/office/drawing/2010/main">
                <a:solidFill>
                  <a:srgbClr val="FFFFFF"/>
                </a:solidFill>
              </a14:hiddenFill>
            </a:ext>
          </a:extLst>
        </p:spPr>
      </p:pic>
      <p:sp>
        <p:nvSpPr>
          <p:cNvPr id="35" name="テキスト ボックス 34">
            <a:extLst>
              <a:ext uri="{FF2B5EF4-FFF2-40B4-BE49-F238E27FC236}">
                <a16:creationId xmlns:a16="http://schemas.microsoft.com/office/drawing/2014/main" id="{FD866350-9965-4E24-808C-E006CA204481}"/>
              </a:ext>
            </a:extLst>
          </p:cNvPr>
          <p:cNvSpPr txBox="1"/>
          <p:nvPr/>
        </p:nvSpPr>
        <p:spPr>
          <a:xfrm>
            <a:off x="761010" y="6842057"/>
            <a:ext cx="7137353" cy="1323439"/>
          </a:xfrm>
          <a:prstGeom prst="rect">
            <a:avLst/>
          </a:prstGeom>
          <a:noFill/>
        </p:spPr>
        <p:txBody>
          <a:bodyPr wrap="square" rtlCol="0">
            <a:spAutoFit/>
          </a:bodyPr>
          <a:lstStyle/>
          <a:p>
            <a:r>
              <a:rPr lang="ja-JP" altLang="en-US" sz="2000" dirty="0" smtClean="0"/>
              <a:t>音楽に合わせて代謝アップや肩こり・腰痛等のトラブル</a:t>
            </a:r>
            <a:endParaRPr lang="en-US" altLang="ja-JP" sz="2000" dirty="0" smtClean="0"/>
          </a:p>
          <a:p>
            <a:r>
              <a:rPr lang="ja-JP" altLang="en-US" sz="2000" dirty="0" smtClean="0"/>
              <a:t>改善の運動を行います。</a:t>
            </a:r>
            <a:endParaRPr lang="en-US" altLang="ja-JP" sz="2000" dirty="0" smtClean="0"/>
          </a:p>
          <a:p>
            <a:r>
              <a:rPr lang="ja-JP" altLang="en-US" sz="2000" dirty="0" smtClean="0"/>
              <a:t>スーツやスカートでも気軽</a:t>
            </a:r>
            <a:r>
              <a:rPr lang="ja-JP" altLang="en-US" sz="2000" dirty="0" smtClean="0"/>
              <a:t>にご参加いただけます♪</a:t>
            </a:r>
            <a:endParaRPr lang="en-US" altLang="ja-JP" sz="2000" dirty="0" smtClean="0"/>
          </a:p>
          <a:p>
            <a:endParaRPr lang="en-US" altLang="ja-JP" sz="2000" dirty="0"/>
          </a:p>
        </p:txBody>
      </p:sp>
      <p:sp>
        <p:nvSpPr>
          <p:cNvPr id="102" name="テキスト ボックス 101">
            <a:extLst>
              <a:ext uri="{FF2B5EF4-FFF2-40B4-BE49-F238E27FC236}">
                <a16:creationId xmlns:a16="http://schemas.microsoft.com/office/drawing/2014/main" id="{AEB3EB66-1810-4501-AC03-6895044749EB}"/>
              </a:ext>
            </a:extLst>
          </p:cNvPr>
          <p:cNvSpPr txBox="1"/>
          <p:nvPr/>
        </p:nvSpPr>
        <p:spPr>
          <a:xfrm>
            <a:off x="608284" y="8261652"/>
            <a:ext cx="6812453" cy="1046440"/>
          </a:xfrm>
          <a:prstGeom prst="rect">
            <a:avLst/>
          </a:prstGeom>
          <a:noFill/>
        </p:spPr>
        <p:txBody>
          <a:bodyPr wrap="square" rtlCol="0">
            <a:spAutoFit/>
          </a:bodyPr>
          <a:lstStyle/>
          <a:p>
            <a:r>
              <a:rPr lang="en-US" altLang="ja-JP" sz="2400" dirty="0"/>
              <a:t>【</a:t>
            </a:r>
            <a:r>
              <a:rPr lang="ja-JP" altLang="en-US" sz="2400" dirty="0" smtClean="0"/>
              <a:t>会場</a:t>
            </a:r>
            <a:r>
              <a:rPr lang="en-US" altLang="ja-JP" sz="2400" dirty="0" smtClean="0"/>
              <a:t>】</a:t>
            </a:r>
            <a:r>
              <a:rPr lang="ja-JP" altLang="en-US" sz="2400" dirty="0"/>
              <a:t>　</a:t>
            </a:r>
            <a:r>
              <a:rPr lang="ja-JP" altLang="en-US" sz="2000" dirty="0"/>
              <a:t>博多区保健福祉</a:t>
            </a:r>
            <a:r>
              <a:rPr lang="ja-JP" altLang="en-US" sz="2000" dirty="0" smtClean="0"/>
              <a:t>センター</a:t>
            </a:r>
            <a:r>
              <a:rPr lang="ja-JP" altLang="en-US" sz="1800" dirty="0" smtClean="0"/>
              <a:t>　</a:t>
            </a:r>
            <a:r>
              <a:rPr lang="ja-JP" altLang="en-US" sz="1100" dirty="0" smtClean="0"/>
              <a:t>（</a:t>
            </a:r>
            <a:r>
              <a:rPr lang="ja-JP" altLang="en-US" sz="1100" dirty="0"/>
              <a:t>博多区博多駅前</a:t>
            </a:r>
            <a:r>
              <a:rPr lang="en-US" altLang="ja-JP" sz="1100" dirty="0"/>
              <a:t>2-19-24 </a:t>
            </a:r>
            <a:r>
              <a:rPr lang="ja-JP" altLang="en-US" sz="1100" dirty="0"/>
              <a:t>大博</a:t>
            </a:r>
            <a:r>
              <a:rPr lang="ja-JP" altLang="en-US" sz="1100" dirty="0" smtClean="0"/>
              <a:t>センタービル</a:t>
            </a:r>
            <a:r>
              <a:rPr lang="ja-JP" altLang="en-US" sz="1200" dirty="0" smtClean="0"/>
              <a:t>）</a:t>
            </a:r>
            <a:endParaRPr lang="en-US" altLang="ja-JP" sz="1800" dirty="0"/>
          </a:p>
          <a:p>
            <a:r>
              <a:rPr lang="ja-JP" altLang="en-US" sz="2400" dirty="0"/>
              <a:t>　　　　　</a:t>
            </a:r>
            <a:r>
              <a:rPr lang="ja-JP" altLang="en-US" sz="2400" dirty="0" smtClean="0"/>
              <a:t>　２階</a:t>
            </a:r>
            <a:r>
              <a:rPr lang="ja-JP" altLang="en-US" sz="2400" dirty="0"/>
              <a:t>　集団</a:t>
            </a:r>
            <a:r>
              <a:rPr lang="ja-JP" altLang="en-US" sz="2400" dirty="0" smtClean="0"/>
              <a:t>指導室</a:t>
            </a:r>
            <a:endParaRPr lang="en-US" altLang="ja-JP" sz="2400" dirty="0" smtClean="0"/>
          </a:p>
          <a:p>
            <a:r>
              <a:rPr lang="ja-JP" altLang="en-US" sz="1400" b="1" dirty="0" smtClean="0"/>
              <a:t>　　　</a:t>
            </a:r>
            <a:endParaRPr lang="en-US" altLang="ja-JP" sz="1400" b="1" dirty="0"/>
          </a:p>
        </p:txBody>
      </p:sp>
      <p:sp>
        <p:nvSpPr>
          <p:cNvPr id="116" name="テキスト ボックス 115">
            <a:extLst>
              <a:ext uri="{FF2B5EF4-FFF2-40B4-BE49-F238E27FC236}">
                <a16:creationId xmlns:a16="http://schemas.microsoft.com/office/drawing/2014/main" id="{0E2EE206-47A4-4029-AD34-EA25A3A26336}"/>
              </a:ext>
            </a:extLst>
          </p:cNvPr>
          <p:cNvSpPr txBox="1"/>
          <p:nvPr/>
        </p:nvSpPr>
        <p:spPr>
          <a:xfrm>
            <a:off x="591580" y="9269084"/>
            <a:ext cx="6562385" cy="461665"/>
          </a:xfrm>
          <a:prstGeom prst="rect">
            <a:avLst/>
          </a:prstGeom>
          <a:noFill/>
        </p:spPr>
        <p:txBody>
          <a:bodyPr wrap="square" rtlCol="0">
            <a:spAutoFit/>
          </a:bodyPr>
          <a:lstStyle/>
          <a:p>
            <a:r>
              <a:rPr lang="en-US" altLang="ja-JP" sz="2400" dirty="0" smtClean="0"/>
              <a:t>【</a:t>
            </a:r>
            <a:r>
              <a:rPr lang="ja-JP" altLang="en-US" sz="2400" dirty="0" smtClean="0"/>
              <a:t>対象</a:t>
            </a:r>
            <a:r>
              <a:rPr lang="en-US" altLang="ja-JP" sz="2400" dirty="0" smtClean="0"/>
              <a:t>】</a:t>
            </a:r>
            <a:r>
              <a:rPr lang="ja-JP" altLang="en-US" sz="2400" dirty="0"/>
              <a:t>　</a:t>
            </a:r>
            <a:r>
              <a:rPr lang="ja-JP" altLang="en-US" sz="2400" dirty="0" smtClean="0"/>
              <a:t>博多区</a:t>
            </a:r>
            <a:r>
              <a:rPr lang="ja-JP" altLang="en-US" sz="2400" dirty="0"/>
              <a:t>在住か勤務の成人の方</a:t>
            </a:r>
            <a:r>
              <a:rPr lang="ja-JP" altLang="en-US" sz="2000" b="1" dirty="0"/>
              <a:t>（年齢</a:t>
            </a:r>
            <a:r>
              <a:rPr lang="ja-JP" altLang="en-US" sz="2000" b="1" dirty="0" smtClean="0"/>
              <a:t>不問）</a:t>
            </a:r>
            <a:endParaRPr lang="ja-JP" altLang="ja-JP" sz="2400" dirty="0"/>
          </a:p>
        </p:txBody>
      </p:sp>
      <p:sp>
        <p:nvSpPr>
          <p:cNvPr id="100" name="テキスト ボックス 99">
            <a:extLst>
              <a:ext uri="{FF2B5EF4-FFF2-40B4-BE49-F238E27FC236}">
                <a16:creationId xmlns:a16="http://schemas.microsoft.com/office/drawing/2014/main" id="{FD866350-9965-4E24-808C-E006CA204481}"/>
              </a:ext>
            </a:extLst>
          </p:cNvPr>
          <p:cNvSpPr txBox="1"/>
          <p:nvPr/>
        </p:nvSpPr>
        <p:spPr>
          <a:xfrm>
            <a:off x="587058" y="8924722"/>
            <a:ext cx="6958128" cy="461665"/>
          </a:xfrm>
          <a:prstGeom prst="rect">
            <a:avLst/>
          </a:prstGeom>
          <a:noFill/>
        </p:spPr>
        <p:txBody>
          <a:bodyPr wrap="square" rtlCol="0">
            <a:spAutoFit/>
          </a:bodyPr>
          <a:lstStyle/>
          <a:p>
            <a:r>
              <a:rPr lang="en-US" altLang="ja-JP" sz="2400" dirty="0" smtClean="0"/>
              <a:t>【</a:t>
            </a:r>
            <a:r>
              <a:rPr lang="ja-JP" altLang="en-US" sz="2400" dirty="0" smtClean="0"/>
              <a:t>申し込み</a:t>
            </a:r>
            <a:r>
              <a:rPr lang="en-US" altLang="ja-JP" sz="2400" dirty="0" smtClean="0"/>
              <a:t>】</a:t>
            </a:r>
            <a:r>
              <a:rPr lang="ja-JP" altLang="en-US" sz="2400" dirty="0"/>
              <a:t>　</a:t>
            </a:r>
            <a:r>
              <a:rPr lang="ja-JP" altLang="en-US" sz="2400" dirty="0">
                <a:solidFill>
                  <a:srgbClr val="FF0000"/>
                </a:solidFill>
              </a:rPr>
              <a:t>不要　（直接会場にお越しください</a:t>
            </a:r>
            <a:r>
              <a:rPr lang="ja-JP" altLang="en-US" sz="2400" dirty="0" smtClean="0">
                <a:solidFill>
                  <a:srgbClr val="FF0000"/>
                </a:solidFill>
              </a:rPr>
              <a:t>）</a:t>
            </a:r>
            <a:r>
              <a:rPr lang="ja-JP" altLang="en-US" sz="2400" dirty="0">
                <a:solidFill>
                  <a:srgbClr val="FF0000"/>
                </a:solidFill>
              </a:rPr>
              <a:t>　　</a:t>
            </a:r>
            <a:r>
              <a:rPr lang="ja-JP" altLang="en-US" sz="2400" dirty="0" smtClean="0">
                <a:solidFill>
                  <a:srgbClr val="FF0000"/>
                </a:solidFill>
              </a:rPr>
              <a:t>　　　</a:t>
            </a:r>
            <a:endParaRPr lang="en-US" altLang="ja-JP" sz="2000" b="1" dirty="0"/>
          </a:p>
        </p:txBody>
      </p:sp>
      <p:pic>
        <p:nvPicPr>
          <p:cNvPr id="7" name="図 6"/>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432745" y="3822568"/>
            <a:ext cx="2056275" cy="1539635"/>
          </a:xfrm>
          <a:prstGeom prst="rect">
            <a:avLst/>
          </a:prstGeom>
        </p:spPr>
      </p:pic>
      <p:grpSp>
        <p:nvGrpSpPr>
          <p:cNvPr id="10" name="グループ化 9"/>
          <p:cNvGrpSpPr/>
          <p:nvPr/>
        </p:nvGrpSpPr>
        <p:grpSpPr>
          <a:xfrm>
            <a:off x="6087825" y="5390811"/>
            <a:ext cx="1171576" cy="700937"/>
            <a:chOff x="5200651" y="5376455"/>
            <a:chExt cx="1171576" cy="700937"/>
          </a:xfrm>
        </p:grpSpPr>
        <p:sp>
          <p:nvSpPr>
            <p:cNvPr id="5" name="楕円 4"/>
            <p:cNvSpPr/>
            <p:nvPr/>
          </p:nvSpPr>
          <p:spPr>
            <a:xfrm>
              <a:off x="5200651" y="5376455"/>
              <a:ext cx="1171576" cy="700937"/>
            </a:xfrm>
            <a:prstGeom prst="ellipse">
              <a:avLst/>
            </a:prstGeom>
            <a:solidFill>
              <a:srgbClr val="FDD3CF"/>
            </a:solidFill>
            <a:ln w="44450">
              <a:solidFill>
                <a:srgbClr val="FF7C80"/>
              </a:solidFill>
            </a:ln>
          </p:spPr>
          <p:style>
            <a:lnRef idx="2">
              <a:schemeClr val="dk1"/>
            </a:lnRef>
            <a:fillRef idx="1">
              <a:schemeClr val="lt1"/>
            </a:fillRef>
            <a:effectRef idx="0">
              <a:schemeClr val="dk1"/>
            </a:effectRef>
            <a:fontRef idx="minor">
              <a:schemeClr val="dk1"/>
            </a:fontRef>
          </p:style>
          <p:txBody>
            <a:bodyPr wrap="square" lIns="0" tIns="0" rIns="0" bIns="0" rtlCol="0" anchor="ctr">
              <a:spAutoFit/>
            </a:bodyPr>
            <a:lstStyle/>
            <a:p>
              <a:pPr algn="ctr"/>
              <a:endParaRPr kumimoji="1" lang="ja-JP" altLang="en-US" sz="3200" b="1" dirty="0" smtClean="0">
                <a:latin typeface="HGP創英角ｺﾞｼｯｸUB" panose="020B0900000000000000" pitchFamily="50" charset="-128"/>
                <a:ea typeface="HGP創英角ｺﾞｼｯｸUB" panose="020B0900000000000000" pitchFamily="50" charset="-128"/>
              </a:endParaRPr>
            </a:p>
          </p:txBody>
        </p:sp>
        <p:sp>
          <p:nvSpPr>
            <p:cNvPr id="42" name="テキスト ボックス 41">
              <a:extLst>
                <a:ext uri="{FF2B5EF4-FFF2-40B4-BE49-F238E27FC236}">
                  <a16:creationId xmlns:a16="http://schemas.microsoft.com/office/drawing/2014/main" id="{FD866350-9965-4E24-808C-E006CA204481}"/>
                </a:ext>
              </a:extLst>
            </p:cNvPr>
            <p:cNvSpPr txBox="1"/>
            <p:nvPr/>
          </p:nvSpPr>
          <p:spPr>
            <a:xfrm>
              <a:off x="5378750" y="5508037"/>
              <a:ext cx="922036" cy="430887"/>
            </a:xfrm>
            <a:prstGeom prst="rect">
              <a:avLst/>
            </a:prstGeom>
            <a:noFill/>
          </p:spPr>
          <p:txBody>
            <a:bodyPr wrap="square" rtlCol="0">
              <a:spAutoFit/>
            </a:bodyPr>
            <a:lstStyle/>
            <a:p>
              <a:r>
                <a:rPr lang="ja-JP" altLang="en-US" sz="1100" b="1" dirty="0" err="1" smtClean="0"/>
                <a:t>ちょこっ</a:t>
              </a:r>
              <a:r>
                <a:rPr lang="ja-JP" altLang="en-US" sz="1100" b="1" dirty="0" smtClean="0"/>
                <a:t>と</a:t>
              </a:r>
              <a:endParaRPr lang="en-US" altLang="ja-JP" sz="1100" b="1" dirty="0" smtClean="0"/>
            </a:p>
            <a:p>
              <a:r>
                <a:rPr lang="ja-JP" altLang="en-US" sz="1100" b="1" dirty="0" smtClean="0"/>
                <a:t>お土産付き</a:t>
              </a:r>
              <a:endParaRPr lang="en-US" altLang="ja-JP" sz="1100" b="1" dirty="0" smtClean="0"/>
            </a:p>
          </p:txBody>
        </p:sp>
      </p:grpSp>
      <p:pic>
        <p:nvPicPr>
          <p:cNvPr id="11" name="図 10"/>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5684299" y="5410411"/>
            <a:ext cx="588420" cy="598317"/>
          </a:xfrm>
          <a:prstGeom prst="rect">
            <a:avLst/>
          </a:prstGeom>
        </p:spPr>
      </p:pic>
      <p:grpSp>
        <p:nvGrpSpPr>
          <p:cNvPr id="37" name="グループ化 36"/>
          <p:cNvGrpSpPr/>
          <p:nvPr/>
        </p:nvGrpSpPr>
        <p:grpSpPr>
          <a:xfrm>
            <a:off x="5743813" y="1435185"/>
            <a:ext cx="1415990" cy="862491"/>
            <a:chOff x="5200651" y="5376455"/>
            <a:chExt cx="1171576" cy="700937"/>
          </a:xfrm>
        </p:grpSpPr>
        <p:sp>
          <p:nvSpPr>
            <p:cNvPr id="39" name="楕円 38"/>
            <p:cNvSpPr/>
            <p:nvPr/>
          </p:nvSpPr>
          <p:spPr>
            <a:xfrm>
              <a:off x="5200651" y="5376455"/>
              <a:ext cx="1171576" cy="700937"/>
            </a:xfrm>
            <a:prstGeom prst="ellipse">
              <a:avLst/>
            </a:prstGeom>
            <a:solidFill>
              <a:schemeClr val="accent5">
                <a:lumMod val="20000"/>
                <a:lumOff val="80000"/>
              </a:schemeClr>
            </a:solidFill>
            <a:ln w="44450">
              <a:solidFill>
                <a:schemeClr val="accent5">
                  <a:lumMod val="50000"/>
                </a:schemeClr>
              </a:solidFill>
            </a:ln>
          </p:spPr>
          <p:style>
            <a:lnRef idx="2">
              <a:schemeClr val="dk1"/>
            </a:lnRef>
            <a:fillRef idx="1">
              <a:schemeClr val="lt1"/>
            </a:fillRef>
            <a:effectRef idx="0">
              <a:schemeClr val="dk1"/>
            </a:effectRef>
            <a:fontRef idx="minor">
              <a:schemeClr val="dk1"/>
            </a:fontRef>
          </p:style>
          <p:txBody>
            <a:bodyPr wrap="square" lIns="0" tIns="0" rIns="0" bIns="0" rtlCol="0" anchor="ctr">
              <a:spAutoFit/>
            </a:bodyPr>
            <a:lstStyle/>
            <a:p>
              <a:pPr algn="ctr"/>
              <a:endParaRPr kumimoji="1" lang="ja-JP" altLang="en-US" sz="3200" b="1" dirty="0" smtClean="0">
                <a:latin typeface="HGP創英角ｺﾞｼｯｸUB" panose="020B0900000000000000" pitchFamily="50" charset="-128"/>
                <a:ea typeface="HGP創英角ｺﾞｼｯｸUB" panose="020B0900000000000000" pitchFamily="50" charset="-128"/>
              </a:endParaRPr>
            </a:p>
          </p:txBody>
        </p:sp>
        <p:sp>
          <p:nvSpPr>
            <p:cNvPr id="41" name="テキスト ボックス 40">
              <a:extLst>
                <a:ext uri="{FF2B5EF4-FFF2-40B4-BE49-F238E27FC236}">
                  <a16:creationId xmlns:a16="http://schemas.microsoft.com/office/drawing/2014/main" id="{FD866350-9965-4E24-808C-E006CA204481}"/>
                </a:ext>
              </a:extLst>
            </p:cNvPr>
            <p:cNvSpPr txBox="1"/>
            <p:nvPr/>
          </p:nvSpPr>
          <p:spPr>
            <a:xfrm>
              <a:off x="5378750" y="5465173"/>
              <a:ext cx="922036" cy="487747"/>
            </a:xfrm>
            <a:prstGeom prst="rect">
              <a:avLst/>
            </a:prstGeom>
            <a:noFill/>
          </p:spPr>
          <p:txBody>
            <a:bodyPr wrap="square" rtlCol="0">
              <a:spAutoFit/>
            </a:bodyPr>
            <a:lstStyle/>
            <a:p>
              <a:r>
                <a:rPr lang="ja-JP" altLang="en-US" sz="1100" b="1" dirty="0" smtClean="0"/>
                <a:t>お茶と身体にやさしいお菓子付き！</a:t>
              </a:r>
              <a:endParaRPr lang="en-US" altLang="ja-JP" sz="1100" b="1" dirty="0" smtClean="0"/>
            </a:p>
          </p:txBody>
        </p:sp>
      </p:grpSp>
      <p:pic>
        <p:nvPicPr>
          <p:cNvPr id="3" name="図 2"/>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6451808" y="1915779"/>
            <a:ext cx="429345" cy="429345"/>
          </a:xfrm>
          <a:prstGeom prst="rect">
            <a:avLst/>
          </a:prstGeom>
        </p:spPr>
      </p:pic>
      <p:pic>
        <p:nvPicPr>
          <p:cNvPr id="12" name="図 11"/>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6805899" y="1962884"/>
            <a:ext cx="405218" cy="467733"/>
          </a:xfrm>
          <a:prstGeom prst="rect">
            <a:avLst/>
          </a:prstGeom>
        </p:spPr>
      </p:pic>
    </p:spTree>
    <p:extLst>
      <p:ext uri="{BB962C8B-B14F-4D97-AF65-F5344CB8AC3E}">
        <p14:creationId xmlns:p14="http://schemas.microsoft.com/office/powerpoint/2010/main" val="3071132631"/>
      </p:ext>
    </p:extLst>
  </p:cSld>
  <p:clrMapOvr>
    <a:masterClrMapping/>
  </p:clrMapOvr>
</p:sld>
</file>

<file path=ppt/theme/theme1.xml><?xml version="1.0" encoding="utf-8"?>
<a:theme xmlns:a="http://schemas.openxmlformats.org/drawingml/2006/main" name="1_ガイド入りテンプレートサンプル20130531三木さん">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wrap="square" lIns="0" tIns="0" rIns="0" bIns="0">
        <a:spAutoFit/>
      </a:bodyPr>
      <a:lstStyle>
        <a:defPPr>
          <a:defRPr sz="3200" b="1" dirty="0" smtClean="0">
            <a:latin typeface="HGP創英角ｺﾞｼｯｸUB" panose="020B0900000000000000" pitchFamily="50" charset="-128"/>
            <a:ea typeface="HGP創英角ｺﾞｼｯｸUB" panose="020B0900000000000000" pitchFamily="50" charset="-128"/>
          </a:defRPr>
        </a:defPPr>
      </a:lstStyle>
    </a:spDef>
  </a:objectDefaults>
  <a:extraClrSchemeLst/>
  <a:extLst>
    <a:ext uri="{05A4C25C-085E-4340-85A3-A5531E510DB2}">
      <thm15:themeFamily xmlns:thm15="http://schemas.microsoft.com/office/thememl/2012/main" name="5.potx" id="{3F8E5C06-014F-4A13-A3C7-E133BECAFD1E}" vid="{BD152B00-4CFD-4022-8208-530F7579D7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123</Words>
  <Application>Microsoft Office PowerPoint</Application>
  <PresentationFormat>ユーザー設定</PresentationFormat>
  <Paragraphs>33</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ＤＦＧ平成ゴシック体W5</vt:lpstr>
      <vt:lpstr>ＤＦＧ平成ゴシック体W7</vt:lpstr>
      <vt:lpstr>HGP創英角ｺﾞｼｯｸUB</vt:lpstr>
      <vt:lpstr>HGP創英角ﾎﾟｯﾌﾟ体</vt:lpstr>
      <vt:lpstr>ＭＳ Ｐゴシック</vt:lpstr>
      <vt:lpstr>Arial</vt:lpstr>
      <vt:lpstr>Calibri</vt:lpstr>
      <vt:lpstr>Calibri Light</vt:lpstr>
      <vt:lpstr>1_ガイド入りテンプレートサンプル20130531三木さん</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2018-12-13T02:25:13Z</dcterms:modified>
</cp:coreProperties>
</file>